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3"/>
  </p:notesMasterIdLst>
  <p:sldIdLst>
    <p:sldId id="256" r:id="rId5"/>
    <p:sldId id="258" r:id="rId6"/>
    <p:sldId id="304" r:id="rId7"/>
    <p:sldId id="312" r:id="rId8"/>
    <p:sldId id="314" r:id="rId9"/>
    <p:sldId id="315" r:id="rId10"/>
    <p:sldId id="313" r:id="rId11"/>
    <p:sldId id="311" r:id="rId12"/>
    <p:sldId id="320" r:id="rId13"/>
    <p:sldId id="321" r:id="rId14"/>
    <p:sldId id="322" r:id="rId15"/>
    <p:sldId id="323" r:id="rId16"/>
    <p:sldId id="316" r:id="rId17"/>
    <p:sldId id="317" r:id="rId18"/>
    <p:sldId id="305" r:id="rId19"/>
    <p:sldId id="319" r:id="rId20"/>
    <p:sldId id="318" r:id="rId21"/>
    <p:sldId id="283" r:id="rId22"/>
    <p:sldId id="281" r:id="rId23"/>
    <p:sldId id="266" r:id="rId24"/>
    <p:sldId id="262" r:id="rId25"/>
    <p:sldId id="324" r:id="rId26"/>
    <p:sldId id="268" r:id="rId27"/>
    <p:sldId id="325" r:id="rId28"/>
    <p:sldId id="292" r:id="rId29"/>
    <p:sldId id="276" r:id="rId30"/>
    <p:sldId id="293" r:id="rId31"/>
    <p:sldId id="265" r:id="rId32"/>
    <p:sldId id="294" r:id="rId33"/>
    <p:sldId id="295" r:id="rId34"/>
    <p:sldId id="297" r:id="rId35"/>
    <p:sldId id="269" r:id="rId36"/>
    <p:sldId id="298" r:id="rId37"/>
    <p:sldId id="264" r:id="rId38"/>
    <p:sldId id="259" r:id="rId39"/>
    <p:sldId id="289" r:id="rId40"/>
    <p:sldId id="290" r:id="rId41"/>
    <p:sldId id="263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B5C"/>
    <a:srgbClr val="00B7F0"/>
    <a:srgbClr val="E6F4FE"/>
    <a:srgbClr val="D4ED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3CAA93-D8DA-4FF8-DC47-D4BFCE3EDFBF}" v="624" dt="2026-08-19T10:31:03.764"/>
    <p1510:client id="{96C8BF80-A48B-3197-574E-564FF1541A88}" v="13" dt="2026-08-19T08:19:49.146"/>
    <p1510:client id="{B7D0A501-CB8C-EA93-C86A-A4625877C702}" v="6" dt="2026-08-19T13:37:32.9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8:32:25.01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22544 5789 16383 0 0,'0'0'0'0'0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5.320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9360 11649 16383 0 0,'0'2'0'0'0,"0"14"0"0"0,0 33 0 0 0,0 30 0 0 0,0 11 0 0 0,0 2 0 0 0,0-2 0 0 0,0-12 0 0 0,-1-16 0 0 0,2-15 0 0 0,4-12 0 0 0,9-7 0 0 0,9-2 0 0 0,10-1 0 0 0,7 2 0 0 0,3 1 0 0 0,2 1 0 0 0,-2-2 0 0 0,-3-1 0 0 0,-1-4 0 0 0,-1-3 0 0 0,2-2 0 0 0,4 0 0 0 0,4-1 0 0 0,6-1 0 0 0,4 1 0 0 0,0 0 0 0 0,-2 0 0 0 0,-5 0 0 0 0,-9-2 0 0 0,-7-2 0 0 0,-7-2 0 0 0,-7-2 0 0 0,-5-2 0 0 0,-3 0 0 0 0,-2 0 0 0 0,-2 0 0 0 0,-1 1 0 0 0,-1-1 0 0 0,-1 0 0 0 0,0 0 0 0 0,0-1 0 0 0,-1 0 0 0 0,-1-1 0 0 0,-1-1 0 0 0,-7-4 0 0 0,-7-7 0 0 0,-7-6 0 0 0,-4-6 0 0 0,-2-4 0 0 0,-6-10 0 0 0,-7-8 0 0 0,-8-9 0 0 0,-10-10 0 0 0,-13-12 0 0 0,-12-14 0 0 0,-8-13 0 0 0,-4-10 0 0 0,5 1 0 0 0,9 11 0 0 0,12 18 0 0 0,14 19 0 0 0,14 20 0 0 0,13 16 0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5.321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8971 7170 16383 0 0,'0'0'0'0'0,"2"0"0"0"0,4 0 0 0 0,11 0 0 0 0,18 0 0 0 0,11 0 0 0 0,11 0 0 0 0,8 0 0 0 0,1 0 0 0 0,-4 0 0 0 0,-9 0 0 0 0,-9 0 0 0 0,-7 0 0 0 0,-2 0 0 0 0,-1 0 0 0 0,1 0 0 0 0,3 0 0 0 0,1 1 0 0 0,1 2 0 0 0,-3 2 0 0 0,-5 1 0 0 0,-4-1 0 0 0,-5-1 0 0 0,-3 1 0 0 0,-4-2 0 0 0,-2 0 0 0 0,-3-2 0 0 0,-1 0 0 0 0,-1 0 0 0 0,0 1 0 0 0,0 0 0 0 0,0-1 0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5.322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11237 7302 16383 0 0,'1'0'0'0'0,"0"0"0"0"0,-3 0 0 0 0,-11 0 0 0 0,-15 0 0 0 0,-22 0 0 0 0,-27 0 0 0 0,-19 0 0 0 0,-7 0 0 0 0,7 0 0 0 0,16 0 0 0 0,21 0 0 0 0,18 0 0 0 0,15 0 0 0 0,8 0 0 0 0,3 0 0 0 0,2 0 0 0 0,-1 0 0 0 0,-1 0 0 0 0,-4 0 0 0 0,-4 0 0 0 0,-3 0 0 0 0,0 0 0 0 0,0 0 0 0 0,4 0 0 0 0,1 0 0 0 0,1 0 0 0 0,-2 0 0 0 0,0 0 0 0 0,2 0 0 0 0,4 0 0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5.323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11548 10988 16383 0 0,'1'0'0'0'0,"7"0"0"0"0,19 0 0 0 0,20 0 0 0 0,16 0 0 0 0,7 0 0 0 0,3 0 0 0 0,-3 0 0 0 0,-10 0 0 0 0,-13 0 0 0 0,-12 0 0 0 0,-9 0 0 0 0,-5 0 0 0 0,-4 0 0 0 0,-1 0 0 0 0,-1 0 0 0 0,1 0 0 0 0,0 0 0 0 0,-2 0 0 0 0,-1 0 0 0 0,-2 0 0 0 0,-1 1 0 0 0,-1 1 0 0 0,1 0 0 0 0,1-1 0 0 0,4 1 0 0 0,11 0 0 0 0,12 2 0 0 0,10 1 0 0 0,3 1 0 0 0,-3 0 0 0 0,-11-1 0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5.324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15649 11431 16383 0 0,'1'0'0'0'0,"5"0"0"0"0,23 0 0 0 0,36 0 0 0 0,37 0 0 0 0,21 0 0 0 0,12 0 0 0 0,7 0 0 0 0,-6 0 0 0 0,-18 0 0 0 0,-23 0 0 0 0,-25 0 0 0 0,-22 0 0 0 0,-18 0 0 0 0,-11 0 0 0 0,-8 0 0 0 0,-5 0 0 0 0,-3 0 0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5.325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11627 5871 16383 0 0,'1'0'0'0'0,"1"0"0"0"0,10 0 0 0 0,18 0 0 0 0,23 0 0 0 0,22 0 0 0 0,13 0 0 0 0,7 0 0 0 0,5 0 0 0 0,-1 0 0 0 0,-10 0 0 0 0,-11 0 0 0 0,-13 0 0 0 0,-12 0 0 0 0,-10 0 0 0 0,-6 0 0 0 0,0 0 0 0 0,2 0 0 0 0,1 0 0 0 0,1 0 0 0 0,-4 0 0 0 0,-4 1 0 0 0,-6 0 0 0 0,-5 1 0 0 0,-6 0 0 0 0,-2-1 0 0 0,-4 0 0 0 0,-1 0 0 0 0,1-1 0 0 0,3 1 0 0 0,4 0 0 0 0,4 2 0 0 0,3 1 0 0 0,1 0 0 0 0,-2 1 0 0 0,-1-1 0 0 0,-2-1 0 0 0,-2-1 0 0 0,-3-1 0 0 0,-2-1 0 0 0,-2 1 0 0 0,-2-1 0 0 0,-5-1-16383 0 0,-4 1 16383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5.326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10759 5087 16383 0 0,'1'0'0'0'0,"4"0"0"0"0,11 0 0 0 0,13 0 0 0 0,14 0 0 0 0,4 0 0 0 0,3 0 0 0 0,4 0 0 0 0,1 0 0 0 0,1 0 0 0 0,0 0 0 0 0,-1 0 0 0 0,-3 0 0 0 0,-4 0 0 0 0,-2 0 0 0 0,-2 0 0 0 0,-4 0 0 0 0,-5 0 0 0 0,-3 0 0 0 0,-4 0 0 0 0,-3 0 0 0 0,-3 0 0 0 0,-3 0 0 0 0,0 0 0 0 0,-1 0 0 0 0,-1 0 0 0 0,1 0 0 0 0,-1 0 0 0 0,1 0 0 0 0,1 0 0 0 0,1 0 0 0 0,2 0 0 0 0,1 0 0 0 0,-3 0 0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5.327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10180 8573 16383 0 0,'2'0'0'0'0,"7"0"0"0"0,21 0 0 0 0,32 0 0 0 0,34 0 0 0 0,14 0 0 0 0,5 0 0 0 0,3 0 0 0 0,-7 0 0 0 0,-13 0 0 0 0,-17 0 0 0 0,-16 0 0 0 0,-11 0 0 0 0,-7 0 0 0 0,-2 0 0 0 0,-2 0 0 0 0,-2 0 0 0 0,-6 0 0 0 0,-5 0 0 0 0,-5 0 0 0 0,-5 1 0 0 0,-3 0 0 0 0,-3 1 0 0 0,-2-1 0 0 0,1 1 0 0 0,3-2 0 0 0,0 1 0 0 0,1-1 0 0 0,2 0 0 0 0,0 0 0 0 0,1 0 0 0 0,-2 0 0 0 0,-1 0 0 0 0,-5 0 0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5.328"/>
    </inkml:context>
    <inkml:brush xml:id="br0">
      <inkml:brushProperty name="width" value="0.3" units="cm"/>
      <inkml:brushProperty name="height" value="0.6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12236 12773 16383 0 0,'1'0'0'0'0,"4"0"0"0"0,18 0 0 0 0,28 0 0 0 0,41 0 0 0 0,27 0 0 0 0,19 0 0 0 0,26 0 0 0 0,10 0 0 0 0,-9 0 0 0 0,-23 0 0 0 0,-32 1 0 0 0,-34 0 0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3.28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12386 3167 16383 0 0,'-1'0'0'0'0,"-4"0"0"0"0,-6 0 0 0 0,-7 0 0 0 0,-7 0 0 0 0,-7 0 0 0 0,-4 0 0 0 0,-4 0 0 0 0,-8 0 0 0 0,-9 0 0 0 0,-6 0 0 0 0,-5 0 0 0 0,-2 1 0 0 0,-1 2 0 0 0,2 2 0 0 0,3 1 0 0 0,4 0 0 0 0,6 2 0 0 0,7 1 0 0 0,4 1 0 0 0,5 2 0 0 0,4 0 0 0 0,6 1 0 0 0,5 0 0 0 0,4 0 0 0 0,4 0 0 0 0,4 0 0 0 0,3 0 0 0 0,3 1 0 0 0,3 2 0 0 0,3 6 0 0 0,1 13 0 0 0,4 20 0 0 0,9 22 0 0 0,7 18 0 0 0,9 6 0 0 0,4-2 0 0 0,3-10 0 0 0,2-12 0 0 0,2-12 0 0 0,0-12 0 0 0,1-7 0 0 0,1-7 0 0 0,2-3 0 0 0,2-3 0 0 0,2-2 0 0 0,0-2 0 0 0,2-3 0 0 0,7 0 0 0 0,12-1 0 0 0,14 0 0 0 0,18-1 0 0 0,15-5 0 0 0,10-4 0 0 0,3-5 0 0 0,-4-5 0 0 0,-6-6 0 0 0,-10-7 0 0 0,-9-9 0 0 0,-8-8 0 0 0,-8-9 0 0 0,-8-3 0 0 0,-11-3 0 0 0,-10 1 0 0 0,-10 2 0 0 0,-8 1 0 0 0,-6-1 0 0 0,-6 1 0 0 0,-5 0 0 0 0,-7 0 0 0 0,-5-2 0 0 0,-6-2 0 0 0,-6-4 0 0 0,-6 0 0 0 0,-7-1 0 0 0,-6 0 0 0 0,-7 1 0 0 0,-10 1 0 0 0,-6 3 0 0 0,-7 0 0 0 0,-5 0 0 0 0,-4 1 0 0 0,-1 1 0 0 0,0 3 0 0 0,0 1 0 0 0,0 4 0 0 0,-1 1 0 0 0,-4 0 0 0 0,-3 0 0 0 0,-5 1 0 0 0,-2 0 0 0 0,0 1 0 0 0,2 2 0 0 0,3 3 0 0 0,8 3 0 0 0,11 4 0 0 0,12 5 0 0 0,11 3 0 0 0,9 4 0 0 0,5 2 0 0 0,2 1 0 0 0,1 1 0 0 0,0-1 0 0 0,0-1 0 0 0,2-1 0 0 0,2-1 0 0 0,2 0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5.31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9594 8743 16383 0 0,'-1'0'0'0'0,"-4"0"0"0"0,-15 0 0 0 0,-23 0 0 0 0,-22 0 0 0 0,-10 0 0 0 0,3 0 0 0 0,6 0 0 0 0,14 0 0 0 0,17 0 0 0 0,16 0 0 0 0,12 0 0 0 0,11 0 0 0 0,7 0 0 0 0,8 0 0 0 0,11 0 0 0 0,12 2 0 0 0,10 2 0 0 0,8 3 0 0 0,4 1 0 0 0,5 0 0 0 0,3 0 0 0 0,1 0 0 0 0,0-1 0 0 0,-6-2 0 0 0,-10-1 0 0 0,-13-2 0 0 0,-13-1 0 0 0,-17-1 0 0 0,-21 0 0 0 0,-24-1 0 0 0,-27-2 0 0 0,-25-1 0 0 0,-19-1 0 0 0,-11-1 0 0 0,0 2 0 0 0,10 0 0 0 0,18 1 0 0 0,19 2 0 0 0,18 0 0 0 0,14 0 0 0 0,9 1 0 0 0,6 1 0 0 0,4 1 0 0 0,4 2 0 0 0,1 1 0 0 0,2 1 0 0 0,-1 3 0 0 0,-1 1 0 0 0,1 2 0 0 0,1 1 0 0 0,2 1 0 0 0,1 0 0 0 0,4 0 0 0 0,2 2 0 0 0,4 6 0 0 0,4 4 0 0 0,3 1 0 0 0,0-1 0 0 0,3-2 0 0 0,1-3 0 0 0,5-1 0 0 0,5 1 0 0 0,6 1 0 0 0,7 0 0 0 0,4-1 0 0 0,3-2 0 0 0,-1-1 0 0 0,-3-2 0 0 0,-6-2 0 0 0,-4-3 0 0 0,-4-2 0 0 0,-4-2 0 0 0,-2-1 0 0 0,-2-2 0 0 0,-2-2 0 0 0,-1-1 0 0 0,-1 0 0 0 0,-1-1 0 0 0,1 0 0 0 0,2-1 0 0 0,2 1 0 0 0,2 0 0 0 0,0-1 0 0 0,0-2 0 0 0,0-2 0 0 0,-1-5 0 0 0,-1-6 0 0 0,1-7 0 0 0,2-6 0 0 0,3-8 0 0 0,2-4 0 0 0,1-2 0 0 0,0 0 0 0 0,-2 3 0 0 0,-3 5 0 0 0,-2 4 0 0 0,-2 6 0 0 0,-3 5 0 0 0,-2 4 0 0 0,-2 2 0 0 0,0 3 0 0 0,-2 1 0 0 0,1-2 0 0 0,1-1 0 0 0,1-1 0 0 0,-1 0 0 0 0,-1 1 0 0 0,0 0 0 0 0,-2 0 0 0 0,0-2 0 0 0,0-3 0 0 0,2-4 0 0 0,0-6 0 0 0,2-5 0 0 0,0-2 0 0 0,0-1 0 0 0,0 3 0 0 0,-1 3 0 0 0,-3 4 0 0 0,-3 4 0 0 0,-2 4 0 0 0,-1 3 0 0 0,-2 3 0 0 0,0 2 0 0 0,-1 2 0 0 0,-1 1 0 0 0,0 0 0 0 0,2 1 0 0 0,0 2 0 0 0,1 1 0 0 0,2 2 0 0 0,1 2 0 0 0,1 2 0 0 0,2 4 0 0 0,4 5 0 0 0,1 4 0 0 0,3 3 0 0 0,0 3 0 0 0,-1 0 0 0 0,-2 0 0 0 0,-3-2 0 0 0,-2-2 0 0 0,-2-1 0 0 0,-3-2 0 0 0,-1-1 0 0 0,-1-2 0 0 0,-1-2 0 0 0,-1 1 0 0 0,0-1 0 0 0,-1-1 0 0 0,1 1 0 0 0,0 0 0 0 0,-1 0 0 0 0,1 1 0 0 0,-1 0 0 0 0,-2-1 0 0 0,-3-1 0 0 0,-2 0 0 0 0,-2-1 0 0 0,-3 0 0 0 0,-3-1 0 0 0,-3 0 0 0 0,-2-1 0 0 0,-3 0 0 0 0,-1-2 0 0 0,1-1 0 0 0,4-1 0 0 0,4-2 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3.28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12835 2319 16383 0 0,'2'0'0'0'0,"9"4"0"0"0,18 10 0 0 0,19 17 0 0 0,22 16 0 0 0,8 9 0 0 0,-3 1 0 0 0,-2-2 0 0 0,-9-5 0 0 0,-13-9 0 0 0,-11-9 0 0 0,-10-8 0 0 0,-7-6 0 0 0,-6-5 0 0 0,-6-5 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3.28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13372 2311 16383 0 0,'0'0'0'0'0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3.2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13524 2311 16383 0 0,'-1'0'0'0'0,"-5"3"0"0"0,-16 11 0 0 0,-24 20 0 0 0,-29 23 0 0 0,-17 13 0 0 0,-3 4 0 0 0,-1 1 0 0 0,8-6 0 0 0,16-13 0 0 0,18-13 0 0 0,20-13 0 0 0,14-11 0 0 0,10-8 0 0 0,7-4 0 0 0,3-4 0 0 0,-1 2 0 0 0,-1-1 0 0 0,-2 3 0 0 0,-2 0 0 0 0,-2 2 0 0 0,-2 0 0 0 0,1 0 0 0 0,0-3 0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3.28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13851 10017 16383 0 0,'2'0'0'0'0,"3"0"0"0"0,5 0 0 0 0,9 0 0 0 0,6 0 0 0 0,2 0 0 0 0,-1 0 0 0 0,2 0 0 0 0,-1 0 0 0 0,-2 0 0 0 0,-4 0 0 0 0,-4 0 0 0 0,-2 0 0 0 0,-1-2 0 0 0,0-3 0 0 0,3-2 0 0 0,3-2 0 0 0,3 0 0 0 0,0 1 0 0 0,-3 2 0 0 0,-6 0 0 0 0,-4 0 0 0 0,-4 0 0 0 0,-4-1 0 0 0,0 0 0 0 0,-1 1 0 0 0,3 0 0 0 0,2-1 0 0 0,1-1 0 0 0,2 1 0 0 0,-1-1 0 0 0,-2 1 0 0 0,0 0 0 0 0,-1 2 0 0 0,0 0 0 0 0,2 0 0 0 0,1 0 0 0 0,3-1 0 0 0,2 0 0 0 0,3-1 0 0 0,-1 1 0 0 0,-2 1 0 0 0,-5 0 0 0 0,-5 3 0 0 0,-6 2 0 0 0,-6 3 0 0 0,-6 2 0 0 0,-9 2 0 0 0,-8 1 0 0 0,-6 2 0 0 0,-6 0 0 0 0,-6 1 0 0 0,-3-1 0 0 0,-2 0 0 0 0,0-1 0 0 0,5-1 0 0 0,5-2 0 0 0,6-2 0 0 0,5-1 0 0 0,3-1 0 0 0,3 1 0 0 0,2-2 0 0 0,3 1 0 0 0,2 0 0 0 0,1 0 0 0 0,-1 0 0 0 0,1 0 0 0 0,3-1 0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3.28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17987 6506 16383 0 0,'0'0'0'0'0,"4"0"0"0"0,7 0 0 0 0,12 0 0 0 0,12 0 0 0 0,5 0 0 0 0,5 0 0 0 0,6 0 0 0 0,6 0 0 0 0,1 0 0 0 0,1 0 0 0 0,2 0 0 0 0,2 1 0 0 0,2 2 0 0 0,1 4 0 0 0,1 3 0 0 0,1 2 0 0 0,-1 2 0 0 0,-2 1 0 0 0,-6 1 0 0 0,-3-1 0 0 0,-7 0 0 0 0,-3-1 0 0 0,-3-2 0 0 0,-1 1 0 0 0,0-1 0 0 0,4 1 0 0 0,5 1 0 0 0,4 1 0 0 0,2-1 0 0 0,0 0 0 0 0,0-2 0 0 0,-2-3 0 0 0,0-2 0 0 0,-2 0 0 0 0,-4-2 0 0 0,-4 0 0 0 0,-2 0 0 0 0,-2 0 0 0 0,1-1 0 0 0,-1-1 0 0 0,1 0 0 0 0,0 1 0 0 0,-2 0 0 0 0,-2 1 0 0 0,-2 1 0 0 0,-2 2 0 0 0,-1 2 0 0 0,0 2 0 0 0,1 3 0 0 0,1 1 0 0 0,-3 0 0 0 0,-2 1 0 0 0,-2 1 0 0 0,0 2 0 0 0,1 5 0 0 0,4 5 0 0 0,2 6 0 0 0,2 4 0 0 0,-1 2 0 0 0,-1-1 0 0 0,-2 0 0 0 0,0-1 0 0 0,1-2 0 0 0,0 0 0 0 0,2 0 0 0 0,0-3 0 0 0,1 0 0 0 0,1-2 0 0 0,0 0 0 0 0,1-1 0 0 0,-2 0 0 0 0,1 0 0 0 0,0 1 0 0 0,2 0 0 0 0,1 2 0 0 0,1-1 0 0 0,-1 0 0 0 0,-4 0 0 0 0,-3-1 0 0 0,-3-1 0 0 0,-5-2 0 0 0,-4-2 0 0 0,-3-1 0 0 0,0 3 0 0 0,0 1 0 0 0,0 1 0 0 0,-1 1 0 0 0,-1 0 0 0 0,-4 2 0 0 0,-1 4 0 0 0,-1 4 0 0 0,-1 8 0 0 0,-3 9 0 0 0,-2 13 0 0 0,-2 15 0 0 0,-2 15 0 0 0,-1 11 0 0 0,0 1 0 0 0,0-7 0 0 0,-1-14 0 0 0,1-13 0 0 0,0-12 0 0 0,-1-8 0 0 0,1-6 0 0 0,0-4 0 0 0,0 0 0 0 0,-1-1 0 0 0,-2 2 0 0 0,-2 3 0 0 0,-3 1 0 0 0,-2 0 0 0 0,-1 3 0 0 0,-1 4 0 0 0,-1 4 0 0 0,-1 2 0 0 0,0 0 0 0 0,1-1 0 0 0,0-1 0 0 0,0 0 0 0 0,0-1 0 0 0,-1 3 0 0 0,-3 4 0 0 0,-4 7 0 0 0,-6 5 0 0 0,-4 4 0 0 0,-2 0 0 0 0,-2-1 0 0 0,0-4 0 0 0,0-2 0 0 0,-2 0 0 0 0,-3 1 0 0 0,0 0 0 0 0,0-4 0 0 0,2-3 0 0 0,3-3 0 0 0,2-2 0 0 0,1-3 0 0 0,2-2 0 0 0,0-2 0 0 0,2-3 0 0 0,2-5 0 0 0,2-4 0 0 0,2 0 0 0 0,2 2 0 0 0,0 6 0 0 0,1 5 0 0 0,0 9 0 0 0,-2 10 0 0 0,-1 5 0 0 0,0 2 0 0 0,1-4 0 0 0,1-7 0 0 0,3-10 0 0 0,2-9 0 0 0,1-7 0 0 0,3-5 0 0 0,0-2 0 0 0,1 0 0 0 0,0-1 0 0 0,1 0 0 0 0,-1-1 0 0 0,-1 0 0 0 0,1 0 0 0 0,-2-1 0 0 0,0-3 0 0 0,-1-3 0 0 0,0-3 0 0 0,-3-1 0 0 0,-4-2 0 0 0,-6 1 0 0 0,-11 5 0 0 0,-16 7 0 0 0,-16 8 0 0 0,-14 3 0 0 0,-5-1 0 0 0,-2-5 0 0 0,2-7 0 0 0,4-6 0 0 0,5-6 0 0 0,7-7 0 0 0,9-5 0 0 0,8-4 0 0 0,8-4 0 0 0,7-2 0 0 0,3-3 0 0 0,3-1 0 0 0,-1-3 0 0 0,-3 0 0 0 0,-5 1 0 0 0,-6 0 0 0 0,-4 0 0 0 0,-4 1 0 0 0,-4 1 0 0 0,0-1 0 0 0,-1 2 0 0 0,3-1 0 0 0,1 1 0 0 0,2-1 0 0 0,0 0 0 0 0,0-2 0 0 0,-2-1 0 0 0,-3 0 0 0 0,-2-2 0 0 0,-4 0 0 0 0,-4 0 0 0 0,-3 0 0 0 0,-2 0 0 0 0,-3-1 0 0 0,-4 1 0 0 0,-2 0 0 0 0,-3 0 0 0 0,-2 0 0 0 0,-2 0 0 0 0,-1 0 0 0 0,1 0 0 0 0,4 0 0 0 0,6 0 0 0 0,6 0 0 0 0,6 1 0 0 0,4 2 0 0 0,1 1 0 0 0,4 2 0 0 0,1 1 0 0 0,1-1 0 0 0,0-2 0 0 0,-1-1 0 0 0,-2-1 0 0 0,0-1 0 0 0,2-1 0 0 0,2 0 0 0 0,2-2 0 0 0,-1-3 0 0 0,-4-3 0 0 0,-4-4 0 0 0,-6-3 0 0 0,-5-3 0 0 0,-6-1 0 0 0,-6 0 0 0 0,-4 0 0 0 0,-4 2 0 0 0,0 0 0 0 0,0 0 0 0 0,-1-1 0 0 0,-2-1 0 0 0,-4-1 0 0 0,-5-2 0 0 0,-5-4 0 0 0,-2-7 0 0 0,-3-6 0 0 0,-1-8 0 0 0,2-5 0 0 0,4-2 0 0 0,9 3 0 0 0,12 5 0 0 0,13 7 0 0 0,9 3 0 0 0,8 6 0 0 0,6 3 0 0 0,7 5 0 0 0,6 3 0 0 0,3 2 0 0 0,2 0 0 0 0,4 1 0 0 0,3 1 0 0 0,-4-2 0 0 0,-4-1 0 0 0,-5-4 0 0 0,-3-2 0 0 0,-2-2 0 0 0,0 1 0 0 0,-1 0 0 0 0,-1-1 0 0 0,-1 0 0 0 0,0 0 0 0 0,1 3 0 0 0,2 0 0 0 0,1 3 0 0 0,3 1 0 0 0,3 2 0 0 0,4 2 0 0 0,5 1 0 0 0,3 1 0 0 0,3 3 0 0 0,1 2 0 0 0,0-1 0 0 0,0 0 0 0 0,0-1 0 0 0,2-1 0 0 0,2-2 0 0 0,1 0 0 0 0,2-4 0 0 0,2-2 0 0 0,1-1 0 0 0,2-3 0 0 0,1-4 0 0 0,1-2 0 0 0,1-1 0 0 0,0 0 0 0 0,1-2 0 0 0,-1-2 0 0 0,-2-6 0 0 0,-1-6 0 0 0,-1-5 0 0 0,-1-5 0 0 0,0-5 0 0 0,1-4 0 0 0,0-7 0 0 0,2-6 0 0 0,2-6 0 0 0,0-5 0 0 0,-1-7 0 0 0,1-4 0 0 0,1 0 0 0 0,0 5 0 0 0,1 7 0 0 0,1 7 0 0 0,0 6 0 0 0,1 8 0 0 0,1 7 0 0 0,1 6 0 0 0,2 5 0 0 0,2 5 0 0 0,0 3 0 0 0,1 0 0 0 0,1-1 0 0 0,1 0 0 0 0,4-2 0 0 0,4-2 0 0 0,4-5 0 0 0,2-4 0 0 0,0-7 0 0 0,-1-7 0 0 0,-2-3 0 0 0,-1-4 0 0 0,-1-1 0 0 0,-1 2 0 0 0,-2 0 0 0 0,-2 5 0 0 0,-2 3 0 0 0,-2 4 0 0 0,-1 3 0 0 0,-1 2 0 0 0,0 3 0 0 0,-1 3 0 0 0,-1 5 0 0 0,-3 3 0 0 0,-2 3 0 0 0,-2 3 0 0 0,-2 1 0 0 0,-2 1 0 0 0,0 0 0 0 0,0-1 0 0 0,0 1 0 0 0,-1 1 0 0 0,2 1 0 0 0,0 2 0 0 0,1 3 0 0 0,2 2 0 0 0,1 3 0 0 0,-1 1 0 0 0,0 2 0 0 0,0-1 0 0 0,0 0 0 0 0,-2-3 0 0 0,0-2 0 0 0,1-1 0 0 0,1-2 0 0 0,1-4 0 0 0,1-5 0 0 0,0-3 0 0 0,1-3 0 0 0,0-1 0 0 0,0 0 0 0 0,2 0 0 0 0,0 1 0 0 0,2 0 0 0 0,0 0 0 0 0,2 1 0 0 0,0 2 0 0 0,0 3 0 0 0,0-2 0 0 0,0-4 0 0 0,0-5 0 0 0,1-6 0 0 0,1-7 0 0 0,4-4 0 0 0,4-1 0 0 0,3 3 0 0 0,4 1 0 0 0,3-2 0 0 0,3-7 0 0 0,3-13 0 0 0,6-16 0 0 0,6-14 0 0 0,3-4 0 0 0,2 2 0 0 0,3 9 0 0 0,3 9 0 0 0,2 7 0 0 0,1 7 0 0 0,-1 8 0 0 0,-1 7 0 0 0,-3 8 0 0 0,-4 7 0 0 0,-5 8 0 0 0,-5 7 0 0 0,-3 5 0 0 0,-4 5 0 0 0,-1 3 0 0 0,0 4 0 0 0,0 1 0 0 0,0 2 0 0 0,2 1 0 0 0,2 0 0 0 0,3 0 0 0 0,2 0 0 0 0,0 0 0 0 0,2-1 0 0 0,2-1 0 0 0,2-2 0 0 0,0 1 0 0 0,2 1 0 0 0,3 0 0 0 0,3 1 0 0 0,3 2 0 0 0,3 0 0 0 0,4 2 0 0 0,2 1 0 0 0,1 1 0 0 0,0 2 0 0 0,-3 1 0 0 0,-2 2 0 0 0,-2 3 0 0 0,-2 2 0 0 0,0 3 0 0 0,1 0 0 0 0,0 2 0 0 0,2 1 0 0 0,-1-2 0 0 0,0-1 0 0 0,0 1 0 0 0,0-1 0 0 0,2 0 0 0 0,3 1 0 0 0,-1 1 0 0 0,2-1 0 0 0,7 1 0 0 0,5 0 0 0 0,3 0 0 0 0,0 1 0 0 0,-4 1 0 0 0,-3 3 0 0 0,-5 4 0 0 0,-4 2 0 0 0,-4 2 0 0 0,-2 2 0 0 0,-1 0 0 0 0,0 2 0 0 0,1-1 0 0 0,-1 0 0 0 0,-1 1 0 0 0,-2-1 0 0 0,-1 2 0 0 0,1 1 0 0 0,0 3 0 0 0,-1 1 0 0 0,-4 3 0 0 0,0 0 0 0 0,-1 1 0 0 0,0 2 0 0 0,1 3 0 0 0,3 2 0 0 0,1 3 0 0 0,-1-1 0 0 0,0 0 0 0 0,-3-2 0 0 0,-2-1 0 0 0,-1-3 0 0 0,-2-1 0 0 0,-1-2 0 0 0,-2-3 0 0 0,1-1 0 0 0,-1-1 0 0 0,1 0 0 0 0,1-1 0 0 0,1-1 0 0 0,2-2 0 0 0,4-2 0 0 0,6-2 0 0 0,7-2 0 0 0,7-2 0 0 0,3-2 0 0 0,4-2 0 0 0,1-3 0 0 0,0-1 0 0 0,0-2 0 0 0,-3 0 0 0 0,-2 0 0 0 0,-1-1 0 0 0,1 1 0 0 0,2 0 0 0 0,1-1 0 0 0,-1 1 0 0 0,-2-1 0 0 0,-5-1 0 0 0,-5-1 0 0 0,-7-1 0 0 0,-9 0 0 0 0,-7 1 0 0 0,-9 0 0 0 0,-5 2 0 0 0,-7 0 0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8T16:48:19.68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12810 7562 16383 0 0,'-1'0'0'0'0,"-2"0"0"0"0,-3 0 0 0 0,-2 0 0 0 0,0 4 0 0 0,1 2 0 0 0,0 8 0 0 0,-2 12 0 0 0,-4 14 0 0 0,-6 11 0 0 0,-4 6 0 0 0,-3 0 0 0 0,-1-4 0 0 0,-1-7 0 0 0,-3-5 0 0 0,-5-3 0 0 0,-5-3 0 0 0,-2-1 0 0 0,-2-1 0 0 0,-4 3 0 0 0,-5 3 0 0 0,0 0 0 0 0,7-3 0 0 0,11-6 0 0 0,14-8 0 0 0,11-8 0 0 0,12-5 0 0 0,8-5 0 0 0,5-3 0 0 0,4-2 0 0 0,3-1 0 0 0,3-2 0 0 0,5-4 0 0 0,7-5 0 0 0,8-4 0 0 0,12-6 0 0 0,11-4 0 0 0,10-2 0 0 0,6 0 0 0 0,0 2 0 0 0,-2 3 0 0 0,-7 5 0 0 0,-10 4 0 0 0,-11 5 0 0 0,-12 3 0 0 0,-9 3 0 0 0,-4-1 0 0 0,-1 0 0 0 0,0-1 0 0 0,1-1 0 0 0,0 0 0 0 0,-1-2 0 0 0,-1 1 0 0 0,-3-1 0 0 0,0 2 0 0 0,-1 1 0 0 0,-1 2 0 0 0,-1 1 0 0 0,2 1 0 0 0,4 1 0 0 0,2 1 0 0 0,3 1 0 0 0,-1 2 0 0 0,0 5 0 0 0,-3 3 0 0 0,-2 2 0 0 0,-4 3 0 0 0,-4 0 0 0 0,-5 0 0 0 0,-4-1 0 0 0,-4 0 0 0 0,-2-1 0 0 0,-2-1 0 0 0,-1 0 0 0 0,-4 1 0 0 0,-4-1 0 0 0,-4 2 0 0 0,-7 3 0 0 0,-3 3 0 0 0,-4 4 0 0 0,-2 1 0 0 0,2-1 0 0 0,2-4 0 0 0,3-4 0 0 0,1-7 0 0 0,1-3 0 0 0,-2-4 0 0 0,-5-5 0 0 0,-9-8 0 0 0,-14-10 0 0 0,-11-11 0 0 0,-9-10 0 0 0,-1-5 0 0 0,5-2 0 0 0,9 2 0 0 0,10 2 0 0 0,9 5 0 0 0,8 4 0 0 0,6 4 0 0 0,6 4 0 0 0,2 3 0 0 0,4 2 0 0 0,0 1 0 0 0,1 2 0 0 0,1 1 0 0 0,0 3 0 0 0,1 2 0 0 0,0 3 0 0 0,-3 2 0 0 0,0 2 0 0 0,-4 1 0 0 0,-1 1 0 0 0,-3 1 0 0 0,-1 2 0 0 0,-1 0 0 0 0,2 0 0 0 0,1 1 0 0 0,2 1 0 0 0,4 2 0 0 0,3 2 0 0 0,3 4 0 0 0,4 4 0 0 0,1 4 0 0 0,1 1 0 0 0,2 1 0 0 0,-1-3 0 0 0,3-3 0 0 0,3-2 0 0 0,7-3 0 0 0,9 2 0 0 0,11 3 0 0 0,13 3 0 0 0,11 2 0 0 0,7 3 0 0 0,5 2 0 0 0,5 1 0 0 0,2 0 0 0 0,1-1 0 0 0,-2-1 0 0 0,-5-4 0 0 0,-7-2 0 0 0,-8-2 0 0 0,-6-2 0 0 0,-5-2 0 0 0,-3 0 0 0 0,-5-1 0 0 0,-2 0 0 0 0,-1 1 0 0 0,0 1 0 0 0,-2 0 0 0 0,1 1 0 0 0,0 1 0 0 0,2 1 0 0 0,0 3 0 0 0,2 0 0 0 0,-2 2 0 0 0,-2-1 0 0 0,-5-1 0 0 0,-4-1 0 0 0,-2-2 0 0 0,-2-2 0 0 0,-2 0 0 0 0,-1 0 0 0 0,-1-1 0 0 0,-1 0 0 0 0,0-1 0 0 0,-1 0 0 0 0,-1 1 0 0 0,1 1 0 0 0,0 1 0 0 0,-1 1 0 0 0,-1-1 0 0 0,-1 0 0 0 0,-1-1 0 0 0,-1 0 0 0 0,-1 0 0 0 0,-1-1 0 0 0,0-1 0 0 0,-3-1 0 0 0,-3-3 0 0 0,-3-3 0 0 0,-5-4 0 0 0,-6-4 0 0 0,-12-6 0 0 0,-19-7 0 0 0,-22-10 0 0 0,-21-12 0 0 0,-15-8 0 0 0,-7-8 0 0 0,3-2 0 0 0,11 2 0 0 0,17 4 0 0 0,16 7 0 0 0,15 5 0 0 0,12 7 0 0 0,10 5 0 0 0,4 3 0 0 0,2 2 0 0 0,0 0 0 0 0,-3 1 0 0 0,-1 0 0 0 0,-2 0 0 0 0,1 2 0 0 0,2 2 0 0 0,3 2 0 0 0,4 2 0 0 0,3 1 0 0 0,2 1 0 0 0,1 1 0 0 0,-1-1 0 0 0,-1 1 0 0 0,-2-1 0 0 0,-5 0 0 0 0,-2-1 0 0 0,-3-1 0 0 0,-2 1 0 0 0,-1 1 0 0 0,0 2 0 0 0,0 2 0 0 0,-2 2 0 0 0,0 2 0 0 0,-1 1 0 0 0,0 2 0 0 0,1 1 0 0 0,1 0 0 0 0,2 1 0 0 0,1 2 0 0 0,5 2 0 0 0,2 3 0 0 0,5 2 0 0 0,3 0 0 0 0,3 1 0 0 0,3 0 0 0 0,2 1 0 0 0,2 0 0 0 0,0-1 0 0 0,1 1 0 0 0,2-1 0 0 0,2 0 0 0 0,3 0 0 0 0,5 2 0 0 0,7 5 0 0 0,9 7 0 0 0,5 4 0 0 0,5 2 0 0 0,5 1 0 0 0,5-1 0 0 0,9-2 0 0 0,9-2 0 0 0,6-2 0 0 0,6-4 0 0 0,1-3 0 0 0,-2-6 0 0 0,-5-5 0 0 0,-6-2 0 0 0,-6-2 0 0 0,-7-1 0 0 0,-6 0 0 0 0,-7 1 0 0 0,-4 2 0 0 0,1 3 0 0 0,4 3 0 0 0,4 5 0 0 0,5 2 0 0 0,1 3 0 0 0,-2 0 0 0 0,-6 0 0 0 0,-6-1 0 0 0,-6-3 0 0 0,-5-2 0 0 0,-5-1 0 0 0,-3-1 0 0 0,-3-2 0 0 0,-2 0 0 0 0,-4-1 0 0 0,-1-2 0 0 0,-3-2 0 0 0,-1-2 0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4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14680 13107 16383 0 0,'0'0'0'0'0,"3"0"0"0"0,4 0 0 0 0,8 0 0 0 0,9 0 0 0 0,4 0 0 0 0,0-1 0 0 0,-1-1 0 0 0,0 1 0 0 0,0 3 0 0 0,4 4 0 0 0,6 7 0 0 0,6 5 0 0 0,2 4 0 0 0,-1 1 0 0 0,-4 0 0 0 0,-5-2 0 0 0,-7-4 0 0 0,-6-3 0 0 0,-6-4 0 0 0,-4-2 0 0 0,-2-1 0 0 0,-3 1 0 0 0,1 3 0 0 0,1 1 0 0 0,1 3 0 0 0,2 4 0 0 0,1 4 0 0 0,1 5 0 0 0,1 2 0 0 0,-2 2 0 0 0,0-1 0 0 0,-1-1 0 0 0,-1-3 0 0 0,-1-2 0 0 0,-1 0 0 0 0,1-1 0 0 0,0 1 0 0 0,1 1 0 0 0,0-3 0 0 0,-1-1 0 0 0,0-1 0 0 0,-1 0 0 0 0,1-2 0 0 0,0 0 0 0 0,1-1 0 0 0,1-1 0 0 0,0 0 0 0 0,1 0 0 0 0,-2-2 0 0 0,-3-3 0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4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14622 13112 16383 0 0,'0'-1'0'0'0,"0"-1"0"0"0,4-4 0 0 0,5-3 0 0 0,5-4 0 0 0,7-6 0 0 0,8-4 0 0 0,4-4 0 0 0,2-2 0 0 0,1-1 0 0 0,-1-1 0 0 0,0 1 0 0 0,-3 1 0 0 0,-1 1 0 0 0,-1 1 0 0 0,-3 3 0 0 0,-2 2 0 0 0,-2 3 0 0 0,-3 1 0 0 0,-2 0 0 0 0,0 1 0 0 0,-1 0 0 0 0,-1-2 0 0 0,1 1 0 0 0,-1-1 0 0 0,1 2 0 0 0,-1-2 0 0 0,-1 0 0 0 0,-1 0 0 0 0,2-1 0 0 0,-1 0 0 0 0,1 2 0 0 0,0 0 0 0 0,-1 2 0 0 0,-1 1 0 0 0,-1 0 0 0 0,0 2 0 0 0,-1 1 0 0 0,0 1 0 0 0,-2 0 0 0 0,0 2 0 0 0,0 0 0 0 0,-1 1 0 0 0,-1 1 0 0 0,-1 0 0 0 0,0 0 0 0 0,-1 1 0 0 0,1-1 0 0 0,-1 0 0 0 0,1 1 0 0 0,0-1 0 0 0,1-1 0 0 0,0 0 0 0 0,0 1 0 0 0,-1-1 0 0 0,0-1 0 0 0,0 1 0 0 0,0-1 0 0 0,1-1 0 0 0,1 0 0 0 0,0 1 0 0 0,0 0 0 0 0,-2 1 0 0 0,0 2 0 0 0,-3 0 0 0 0,0 1 0 0 0,-1 1 0 0 0,-1 0 0 0 0,1-1 0 0 0,0 0 0 0 0,1-1 0 0 0,0 0 0 0 0,1 0 0 0 0,1 0 0 0 0,-1-1 0 0 0,-1 0 0 0 0,-1 1 0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12513 9887 16383 0 0,'-1'0'0'0'0,"1"0"0"0"0,4 0 0 0 0,9 0 0 0 0,6 0 0 0 0,10 0 0 0 0,13 0 0 0 0,13 0 0 0 0,9 0 0 0 0,4 0 0 0 0,0 0 0 0 0,-3 0 0 0 0,-5 0 0 0 0,-6 0 0 0 0,-6 0 0 0 0,-5 0 0 0 0,-3 0 0 0 0,0 0 0 0 0,0 0 0 0 0,1 0 0 0 0,-2 0 0 0 0,-2 0 0 0 0,-3 0 0 0 0,-3 0 0 0 0,-1 0 0 0 0,-3 0 0 0 0,-2 0 0 0 0,-2 1 0 0 0,-1 0 0 0 0,-2 1 0 0 0,-1-1 0 0 0,-1 1 0 0 0,-1 1 0 0 0,-1-1 0 0 0,0 0 0 0 0,-3-1 0 0 0,-3 0 0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4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11705 5478 16383 0 0,'0'0'0'0'0,"2"0"0"0"0,4 0 0 0 0,7 0 0 0 0,10 0 0 0 0,8 0 0 0 0,5 0 0 0 0,8 0 0 0 0,7 0 0 0 0,6 0 0 0 0,3 0 0 0 0,2-1 0 0 0,2-3 0 0 0,-2-1 0 0 0,-2-1 0 0 0,-3 0 0 0 0,-6 0 0 0 0,-4 1 0 0 0,-6 2 0 0 0,-3 0 0 0 0,-4 2 0 0 0,-3 0 0 0 0,-4 1 0 0 0,-1 0 0 0 0,0 0 0 0 0,0 0 0 0 0,1 0 0 0 0,3 1 0 0 0,0-1 0 0 0,0 0 0 0 0,0 0 0 0 0,-2 0 0 0 0,-4 0 0 0 0,-2 0 0 0 0,-2 0 0 0 0,-4 0 0 0 0,-2 0 0 0 0,-2 0 0 0 0,-3 0 0 0 0,-1 0 0 0 0,-1 0 0 0 0,-1 1 0 0 0,0 1 0 0 0,0-1 0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5.313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9572 3597 16383 0 0,'-1'1'0'0'0,"0"1"0"0"0,-3 4 0 0 0,-3 6 0 0 0,-2 5 0 0 0,-3 2 0 0 0,0 4 0 0 0,-2 6 0 0 0,-1 7 0 0 0,-2 7 0 0 0,0 6 0 0 0,-2 5 0 0 0,1 2 0 0 0,-1-1 0 0 0,1 0 0 0 0,-1-3 0 0 0,-2-1 0 0 0,-1-2 0 0 0,0-4 0 0 0,0-4 0 0 0,3-4 0 0 0,2-4 0 0 0,0-2 0 0 0,1-1 0 0 0,0 1 0 0 0,0 1 0 0 0,-1 0 0 0 0,0 2 0 0 0,-1 0 0 0 0,-1-2 0 0 0,0 0 0 0 0,1-2 0 0 0,2-3 0 0 0,2-2 0 0 0,2-1 0 0 0,1 2 0 0 0,0 1 0 0 0,0 0 0 0 0,1 0 0 0 0,1-1 0 0 0,1-1 0 0 0,1-2 0 0 0,1-1 0 0 0,2-1 0 0 0,0-1 0 0 0,0 0 0 0 0,0 2 0 0 0,-1 0 0 0 0,-2 3 0 0 0,0 0 0 0 0,0 0 0 0 0,-1-1 0 0 0,1-1 0 0 0,1-1 0 0 0,0 0 0 0 0,1-2 0 0 0,2 2 0 0 0,1 1 0 0 0,1 4 0 0 0,0 3 0 0 0,1 6 0 0 0,1 7 0 0 0,-1 8 0 0 0,0 10 0 0 0,2 12 0 0 0,5 13 0 0 0,8 14 0 0 0,10 15 0 0 0,10 14 0 0 0,11 13 0 0 0,7 6 0 0 0,3-6 0 0 0,-3-16 0 0 0,-6-23 0 0 0,-8-24 0 0 0,-7-21 0 0 0,-6-16 0 0 0,-5-10 0 0 0,-3-6 0 0 0,-3-4 0 0 0,-1-3 0 0 0,0 1 0 0 0,2 1 0 0 0,-1 1 0 0 0,-1 0 0 0 0,0-1 0 0 0,-3 0 0 0 0,-2 0 0 0 0,-1 0 0 0 0,-3-1 0 0 0,-2-2 0 0 0,-1 0 0 0 0,-1 0 0 0 0,-1 0 0 0 0,0 3 0 0 0,-1 2 0 0 0,1 4 0 0 0,0 3 0 0 0,-1 2 0 0 0,1 1 0 0 0,0-1 0 0 0,0-1 0 0 0,0-3 0 0 0,0-2 0 0 0,0 0 0 0 0,0-1 0 0 0,0 2 0 0 0,0 2 0 0 0,0 2 0 0 0,0 2 0 0 0,0 2 0 0 0,0 4 0 0 0,0 4 0 0 0,0 3 0 0 0,0 4 0 0 0,0 2 0 0 0,0 0 0 0 0,0 2 0 0 0,0 2 0 0 0,1 1 0 0 0,2 1 0 0 0,-1 1 0 0 0,2 1 0 0 0,0 2 0 0 0,0 1 0 0 0,0 3 0 0 0,-2 1 0 0 0,-1 0 0 0 0,1-1 0 0 0,0-3 0 0 0,1-1 0 0 0,-1-2 0 0 0,0-1 0 0 0,-1-4 0 0 0,-1-7 0 0 0,1-8 0 0 0,-1-7 0 0 0,0-6 0 0 0,0-2 0 0 0,0 2 0 0 0,-2 5 0 0 0,-4 8 0 0 0,-6 10 0 0 0,-4 8 0 0 0,-6 9 0 0 0,-2 5 0 0 0,-3 6 0 0 0,-3 6 0 0 0,-2 4 0 0 0,-1 3 0 0 0,1 1 0 0 0,1 1 0 0 0,2 2 0 0 0,2 1 0 0 0,3-1 0 0 0,2-3 0 0 0,3-5 0 0 0,3-9 0 0 0,4-12 0 0 0,3-14 0 0 0,4-13 0 0 0,2-10 0 0 0,2-9 0 0 0,1-5 0 0 0,-1-6 0 0 0,-1-2 0 0 0,-2-1 0 0 0,-1-2 0 0 0,-1 3 0 0 0,-2 2 0 0 0,-3 4 0 0 0,-2 4 0 0 0,-5 6 0 0 0,-4 8 0 0 0,-4 6 0 0 0,-1 4 0 0 0,-1 1 0 0 0,2-1 0 0 0,4-3 0 0 0,3-5 0 0 0,3-4 0 0 0,3-4 0 0 0,1-3 0 0 0,2-1 0 0 0,0 0 0 0 0,1 4 0 0 0,1 3 0 0 0,1 6 0 0 0,2 1 0 0 0,2-1 0 0 0,1-4 0 0 0,1-4 0 0 0,1-6 0 0 0,0-5 0 0 0,0-4 0 0 0,0-2 0 0 0,1-1 0 0 0,-1 0 0 0 0,0 2 0 0 0,0 2 0 0 0,0 3 0 0 0,0 2 0 0 0,0 3 0 0 0,0 3 0 0 0,0 3 0 0 0,0 1 0 0 0,0-1 0 0 0,0 1 0 0 0,0-1 0 0 0,0-2 0 0 0,0-1 0 0 0,0-1 0 0 0,0-1 0 0 0,-1-7 0 0 0,-1-5 0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4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14851 10263 16383 0 0,'1'0'0'0'0,"5"0"0"0"0,8 0 0 0 0,9 0 0 0 0,10 0 0 0 0,7 0 0 0 0,4 0 0 0 0,6 0 0 0 0,4 0 0 0 0,0 0 0 0 0,-3 0 0 0 0,-3 0 0 0 0,-4 0 0 0 0,-5 0 0 0 0,-3 0 0 0 0,-2 0 0 0 0,-2 0 0 0 0,0 0 0 0 0,-2 0 0 0 0,-1 0 0 0 0,-1 0 0 0 0,-2 0 0 0 0,-2 0 0 0 0,-2 0 0 0 0,-1 0 0 0 0,0 0 0 0 0,-1 0 0 0 0,0 0 0 0 0,1 0 0 0 0,0 0 0 0 0,1 0 0 0 0,2 0 0 0 0,0 0 0 0 0,3 0 0 0 0,1 0 0 0 0,3-1 0 0 0,0 0 0 0 0,-1-1 0 0 0,0 1 0 0 0,-3-1 0 0 0,-1 2 0 0 0,-2-1 0 0 0,-3 1 0 0 0,-2-1 0 0 0,-1-1 0 0 0,-5 1 0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4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9397 12786 16383 0 0,'0'-1'0'0'0,"1"0"0"0"0,5-1 0 0 0,13 1 0 0 0,10 0 0 0 0,10 0 0 0 0,9 1 0 0 0,8 0 0 0 0,2 0 0 0 0,1 0 0 0 0,-1 0 0 0 0,-2 0 0 0 0,0 0 0 0 0,0 0 0 0 0,-3 0 0 0 0,-4 0 0 0 0,-3 0 0 0 0,-2 0 0 0 0,-4 0 0 0 0,-2 1 0 0 0,-2 1 0 0 0,-3 1 0 0 0,-1 2 0 0 0,-3 1 0 0 0,-2-1 0 0 0,-2 0 0 0 0,-1 0 0 0 0,-2-2 0 0 0,1-2 0 0 0,3 0 0 0 0,1 0 0 0 0,1-1 0 0 0,2 0 0 0 0,-1-1 0 0 0,0 1 0 0 0,-1 0 0 0 0,-2 0 0 0 0,-1 0 0 0 0,-3 0 0 0 0,-2 0 0 0 0,-2 0 0 0 0,-5 0 0 0 0,-2 1 0 0 0,-4 0 0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4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7786 4692 16383 0 0,'1'0'0'0'0,"2"2"0"0"0,7-1 0 0 0,14 1 0 0 0,14-1 0 0 0,10-1 0 0 0,6 1 0 0 0,7-1 0 0 0,3 0 0 0 0,2 0 0 0 0,-3 0 0 0 0,-3 0 0 0 0,-5 0 0 0 0,-6 0 0 0 0,-3 0 0 0 0,-4 0 0 0 0,-3 0 0 0 0,-3 0 0 0 0,-2 0 0 0 0,-2 0 0 0 0,-2 0 0 0 0,-2 2 0 0 0,-2 0 0 0 0,-2-1 0 0 0,-2 1 0 0 0,-1-1 0 0 0,0 1 0 0 0,-1 0 0 0 0,-1 0 0 0 0,-1-1 0 0 0,-2 0 0 0 0,-3-1 0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5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13683 3208 16383 0 0,'1'0'0'0'0,"7"0"0"0"0,12 0 0 0 0,14 0 0 0 0,14 0 0 0 0,7 0 0 0 0,6 0 0 0 0,11 0 0 0 0,8 0 0 0 0,7 0 0 0 0,5 0 0 0 0,-1 0 0 0 0,-5 0 0 0 0,-6 1 0 0 0,-6 1 0 0 0,-8 3 0 0 0,-8 2 0 0 0,-6 1 0 0 0,-7 1 0 0 0,-4 0 0 0 0,-3 0 0 0 0,-2 1 0 0 0,-1 1 0 0 0,-2-1 0 0 0,-3-1 0 0 0,-4-2 0 0 0,-3 0 0 0 0,-3-1 0 0 0,-3-1 0 0 0,-3-2 0 0 0,-2 0 0 0 0,-2-1 0 0 0,-4-1 0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51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16668 5281 16383 0 0,'2'0'0'0'0,"9"0"0"0"0,15 0 0 0 0,20 0 0 0 0,19 0 0 0 0,7 0 0 0 0,0 0 0 0 0,-1 0 0 0 0,-1 0 0 0 0,-4 0 0 0 0,-6 0 0 0 0,-8 0 0 0 0,-8 0 0 0 0,-8 0 0 0 0,-6 0 0 0 0,-6 0 0 0 0,-4 1 0 0 0,-2 0 0 0 0,-3 1 0 0 0,-1-1 0 0 0,-3 1 0 0 0,1-2 0 0 0,0 1 0 0 0,-2-1 0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52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14044 6014 16383 0 0,'1'0'0'0'0,"7"0"0"0"0,15 0 0 0 0,18 0 0 0 0,14 0 0 0 0,12 0 0 0 0,18 0 0 0 0,15 0 0 0 0,10 0 0 0 0,4 0 0 0 0,-2 0 0 0 0,-8 0 0 0 0,-9 1 0 0 0,-8 1 0 0 0,-8 3 0 0 0,-8 3 0 0 0,-6 2 0 0 0,-7 0 0 0 0,-8 1 0 0 0,-8-1 0 0 0,-7-3 0 0 0,-6-1 0 0 0,-6-1 0 0 0,-5-1 0 0 0,-5-2 0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5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16476 8527 16383 0 0,'1'0'0'0'0,"8"0"0"0"0,16 0 0 0 0,23 0 0 0 0,15 0 0 0 0,8 0 0 0 0,12 0 0 0 0,7 0 0 0 0,0 0 0 0 0,-8 0 0 0 0,-10 0 0 0 0,-12 0 0 0 0,-13 0 0 0 0,-10 0 0 0 0,-9 0 0 0 0,-5 0 0 0 0,-3 0 0 0 0,2 0 0 0 0,1 0 0 0 0,3 0 0 0 0,2 0 0 0 0,0 0 0 0 0,2 0 0 0 0,0 0 0 0 0,1 0 0 0 0,2 0 0 0 0,-1 0 0 0 0,0 0 0 0 0,-3 0 0 0 0,-2 0 0 0 0,-4 0 0 0 0,-3 0 0 0 0,-5 0 0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54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16780 14873 16383 0 0,'1'0'0'0'0,"7"0"0"0"0,26 0 0 0 0,50 0 0 0 0,59 0 0 0 0,28 0 0 0 0,10 0 0 0 0,10 0 0 0 0,-7 0 0 0 0,-21 0 0 0 0,-25 0 0 0 0,-22 0 0 0 0,-20 0 0 0 0,-15 0 0 0 0,-14 0 0 0 0,-12 0 0 0 0,-11 0 0 0 0,-10 0 0 0 0,-9 0 0 0 0,-7 0 0 0 0,-7 0 0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5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18599 4140 16383 0 0,'0'0'0'0'0,"9"0"0"0"0,21 0 0 0 0,37 0 0 0 0,27 0 0 0 0,17 0 0 0 0,16 0 0 0 0,9 0 0 0 0,1 0 0 0 0,-10 0 0 0 0,-15 0 0 0 0,-18 0 0 0 0,-20 0 0 0 0,-19 0 0 0 0,-16 0 0 0 0,-12 0 0 0 0,-10 0 0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56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21826 4606 16383 0 0,'2'0'0'0'0,"10"0"0"0"0,13 0 0 0 0,16 0 0 0 0,11 0 0 0 0,12 0 0 0 0,20 0 0 0 0,21 0 0 0 0,19 0 0 0 0,14 0 0 0 0,7 0 0 0 0,3 0 0 0 0,0 0 0 0 0,-1 0 0 0 0,-7 0 0 0 0,-13 0 0 0 0,-17 0 0 0 0,-18 0 0 0 0,-18 0 0 0 0,-16 0 0 0 0,-12 0 0 0 0,-10 0 0 0 0,-8 0 0 0 0,-7 0 0 0 0,-6 0 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5.31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8758 9767 16383 0 0,'0'3'0'0'0,"0"6"0"0"0,0 15 0 0 0,0 31 0 0 0,0 40 0 0 0,0 29 0 0 0,0 18 0 0 0,0 19 0 0 0,0 8 0 0 0,0-8 0 0 0,0-21 0 0 0,2-24 0 0 0,6-23 0 0 0,6-20 0 0 0,9-11 0 0 0,9-7 0 0 0,6-3 0 0 0,6-2 0 0 0,1-2 0 0 0,2-2 0 0 0,-1 0 0 0 0,-1-1 0 0 0,-1 0 0 0 0,-2 0 0 0 0,2 0 0 0 0,2 2 0 0 0,7 4 0 0 0,8 5 0 0 0,7 6 0 0 0,6 3 0 0 0,-2-1 0 0 0,-5-7 0 0 0,-6-5 0 0 0,-6-5 0 0 0,-4-5 0 0 0,-3-2 0 0 0,-6-3 0 0 0,-4-2 0 0 0,-4-4 0 0 0,-3 0 0 0 0,0 2 0 0 0,4 6 0 0 0,5 8 0 0 0,8 7 0 0 0,7 10 0 0 0,9 8 0 0 0,9 7 0 0 0,3 1 0 0 0,0-2 0 0 0,-6-8 0 0 0,-7-9 0 0 0,-8-9 0 0 0,-8-8 0 0 0,-8-5 0 0 0,-5-6 0 0 0,-4-1 0 0 0,-2-2 0 0 0,-1 1 0 0 0,-1 0 0 0 0,0 1 0 0 0,0-1 0 0 0,-1-1 0 0 0,-2-3 0 0 0,1-2 0 0 0,0-2 0 0 0,1 0 0 0 0,1-3 0 0 0,1-1 0 0 0,2 0 0 0 0,4 1 0 0 0,3 1 0 0 0,4 1 0 0 0,3 0 0 0 0,-1-1 0 0 0,-2-1 0 0 0,0-1 0 0 0,-3-3 0 0 0,-2 0 0 0 0,-4-3 0 0 0,-1 0 0 0 0,-1-1 0 0 0,2-1 0 0 0,4 0 0 0 0,4 0 0 0 0,8 1 0 0 0,10 3 0 0 0,14 3 0 0 0,21 1 0 0 0,23 2 0 0 0,22 1 0 0 0,17-2 0 0 0,7-1 0 0 0,-3-2 0 0 0,-12-3 0 0 0,-16-3 0 0 0,-16-1 0 0 0,-14-2 0 0 0,-13-1 0 0 0,-10-2 0 0 0,-8-1 0 0 0,-8-1 0 0 0,-6 0 0 0 0,-4 1 0 0 0,-3-1 0 0 0,-1 1 0 0 0,-3 1 0 0 0,-1 0 0 0 0,-1 0 0 0 0,-3 1 0 0 0,-4-1 0 0 0,-3 0 0 0 0,-4 1 0 0 0,-5-1 0 0 0,-4 0 0 0 0,-3 1 0 0 0,-3 1 0 0 0,-3 2 0 0 0,0 1 0 0 0,-1 1 0 0 0,0 1 0 0 0,0 2 0 0 0,1 2 0 0 0,0 1 0 0 0,1 4 0 0 0,4 7 0 0 0,2 7 0 0 0,2 10 0 0 0,1 8 0 0 0,0 3 0 0 0,-1-2 0 0 0,-2-5 0 0 0,-2-7 0 0 0,0-6 0 0 0,0-4 0 0 0,-1-4 0 0 0,2-2 0 0 0,1-3 0 0 0,1-2 0 0 0,1-3 0 0 0,2 0 0 0 0,2-2 0 0 0,2-1 0 0 0,2 1 0 0 0,3-1 0 0 0,4-1 0 0 0,4 1 0 0 0,4 1 0 0 0,4-1 0 0 0,2 1 0 0 0,0-1 0 0 0,-1 0 0 0 0,-1-2 0 0 0,0 1 0 0 0,3-1 0 0 0,2 0 0 0 0,3-1 0 0 0,1 0 0 0 0,3 2 0 0 0,1 1 0 0 0,1 2 0 0 0,-1 2 0 0 0,-2 2 0 0 0,-5-1 0 0 0,-5 0 0 0 0,-7-2 0 0 0,-5 0 0 0 0,-5-2 0 0 0,-4 2 0 0 0,-1 0 0 0 0,-1 0 0 0 0,0 2 0 0 0,-2 0 0 0 0,0 0 0 0 0,-1 1 0 0 0,-2-1 0 0 0,0 1 0 0 0,-1-1 0 0 0,0 1 0 0 0,-1-2 0 0 0,1 0 0 0 0,-1-1 0 0 0,1-2 0 0 0,1 1 0 0 0,0 0 0 0 0,1 0 0 0 0,0-1 0 0 0,1-1 0 0 0,-2-2 0 0 0,-1-3 0 0 0,-1-1 0 0 0,-1-3 0 0 0,0-1 0 0 0,-1-2 0 0 0,1 0 0 0 0,1 1 0 0 0,1 0 0 0 0,1 0 0 0 0,3 1 0 0 0,2-1 0 0 0,3 0 0 0 0,5 1 0 0 0,4 1 0 0 0,2 0 0 0 0,2-1 0 0 0,0 0 0 0 0,0 0 0 0 0,-2-1 0 0 0,-2 0 0 0 0,-2-2 0 0 0,1 0 0 0 0,0-1 0 0 0,0-1 0 0 0,2 0 0 0 0,1 0 0 0 0,-1 0 0 0 0,-1 0 0 0 0,-2 0 0 0 0,1 0 0 0 0,1-1 0 0 0,1 1 0 0 0,0 0 0 0 0,-2 0 0 0 0,-1 0 0 0 0,-1 0 0 0 0,0 0 0 0 0,1 0 0 0 0,3-1 0 0 0,3-1 0 0 0,0 0 0 0 0,-2-1 0 0 0,-1 1 0 0 0,-5 0 0 0 0,-2 0 0 0 0,-1-1 0 0 0,1 1 0 0 0,1 1 0 0 0,2 0 0 0 0,1 1 0 0 0,-2-1 0 0 0,1 1 0 0 0,-1 0 0 0 0,-3 1 0 0 0,-3-1 0 0 0,0 0 0 0 0,0 0 0 0 0,2 0 0 0 0,1 0 0 0 0,3 0 0 0 0,1 0 0 0 0,3 0 0 0 0,2 0 0 0 0,1 0 0 0 0,0 0 0 0 0,0 0 0 0 0,-3 0 0 0 0,-3 0 0 0 0,-1 0 0 0 0,0 0 0 0 0,0 0 0 0 0,1 0 0 0 0,2 3 0 0 0,3 3 0 0 0,1 3 0 0 0,-1 2 0 0 0,-3 0 0 0 0,-6 0 0 0 0,-5-1 0 0 0,-6 0 0 0 0,-3-1 0 0 0,0 1 0 0 0,1 2 0 0 0,5 1 0 0 0,5 2 0 0 0,9 3 0 0 0,12 0 0 0 0,10 0 0 0 0,10 0 0 0 0,4-2 0 0 0,-2-1 0 0 0,-9-3 0 0 0,-13-3 0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5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22063 14073 16383 0 0,'1'0'0'0'0,"3"0"0"0"0,13 0 0 0 0,15 0 0 0 0,22 0 0 0 0,32 0 0 0 0,27 0 0 0 0,22 0 0 0 0,15 0 0 0 0,4 0 0 0 0,-7 0 0 0 0,-12 0 0 0 0,-13 0 0 0 0,-10 0 0 0 0,-9 0 0 0 0,-5-1 0 0 0,-5-1 0 0 0,-9-1 0 0 0,-11 1 0 0 0,-15 0 0 0 0,-14 0 0 0 0,-12 2 0 0 0,-9-1 0 0 0,-5 1 0 0 0,-5 0 0 0 0,-3 0 0 0 0,-3 0 0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58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5135 4698 16383 0 0,'1'0'0'0'0,"2"0"0"0"0,10 0 0 0 0,22 0 0 0 0,25 0 0 0 0,19 0 0 0 0,14 0 0 0 0,25 0 0 0 0,31 0 0 0 0,22 0 0 0 0,12 1 0 0 0,5 2 0 0 0,-6 4 0 0 0,-19 4 0 0 0,-24 1 0 0 0,-23 0 0 0 0,-20-2 0 0 0,-14 0 0 0 0,-11 0 0 0 0,-12-1 0 0 0,-11-1 0 0 0,-10 0 0 0 0,-8 0 0 0 0,-6-2 0 0 0,-6-1 0 0 0,-4-1 0 0 0,-3 0 0 0 0,-2-1 0 0 0,-2-1 0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59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6395 12998 16383 0 0,'2'0'0'0'0,"15"0"0"0"0,33 0 0 0 0,34 0 0 0 0,14 0 0 0 0,9 0 0 0 0,9 0 0 0 0,2 0 0 0 0,-4 0 0 0 0,-9 0 0 0 0,-16 0 0 0 0,-17 0 0 0 0,-18 0 0 0 0,-16 0 0 0 0,-13 0 0 0 0,-8 0 0 0 0,-6 0 0 0 0,-2 0 0 0 0,-1 0 0 0 0,0 0 0 0 0,0 2 0 0 0,0 0 0 0 0,0 1 0 0 0,1 0 0 0 0,-2-1 0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60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11754 1683 16383 0 0,'4'0'0'0'0,"17"0"0"0"0,38 0 0 0 0,51 0 0 0 0,35 0 0 0 0,17 0 0 0 0,22 0 0 0 0,9 0 0 0 0,-6 0 0 0 0,-23 0 0 0 0,-27 0 0 0 0,-29 0 0 0 0,-24 0 0 0 0,-17 0 0 0 0,-9-2 0 0 0,-5-3 0 0 0,-1 0 0 0 0,-1 1 0 0 0,-3 1 0 0 0,-2 1 0 0 0,-1 1 0 0 0,0 0 0 0 0,-4 1 0 0 0,-6 0 0 0 0,-6 0 0 0 0,-5 1 0 0 0,-7-1 0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4.36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13461 12373 16383 0 0,'3'0'0'0'0,"21"0"0"0"0,51 0 0 0 0,64-1 0 0 0,44-6 0 0 0,11-8 0 0 0,-16-3 0 0 0,-36 1 0 0 0,-40 4 0 0 0,-49 3 0 0 0,-65 7 0 0 0,-93 8 0 0 0,-78 7 0 0 0,-76 6 0 0 0,-95 10 0 0 0,-52 4 0 0 0,5-3 0 0 0,55-6 0 0 0,83-7 0 0 0,92-7 0 0 0,97-12 0 0 0,112-24 0 0 0,119-33 0 0 0,118-34 0 0 0,89-24 0 0 0,40-8 0 0 0,-11 9 0 0 0,-42 17 0 0 0,-67 25 0 0 0,-75 25 0 0 0,-70 20 0 0 0,-56 16 0 0 0,-42 11 0 0 0,-26 4 0 0 0,-13 4 0 0 0,-1 0 0 0 0,10-1 0 0 0,19-1 0 0 0,26 0 0 0 0,23-2 0 0 0,16-1 0 0 0,4-3 0 0 0,-9 0 0 0 0,-15-2 0 0 0,-20 1 0 0 0,-19-1 0 0 0,-20 1 0 0 0,-19 1 0 0 0,-22 1 0 0 0,-36 1 0 0 0,-46 1 0 0 0,-42 0 0 0 0,-32 2 0 0 0,-31 6 0 0 0,-22 11 0 0 0,-8 9 0 0 0,3 7 0 0 0,17 2 0 0 0,31-1 0 0 0,37-7 0 0 0,38-7 0 0 0,35-8 0 0 0,29-6 0 0 0,27-5 0 0 0,28-2 0 0 0,42-2 0 0 0,38-5 0 0 0,44-9 0 0 0,64-18 0 0 0,58-18 0 0 0,42-9 0 0 0,19 2 0 0 0,-4 10 0 0 0,-20 14 0 0 0,-26 12 0 0 0,-31 9 0 0 0,-32 10 0 0 0,-27 6 0 0 0,-22 4 0 0 0,-19 1 0 0 0,-18-1 0 0 0,-17-1 0 0 0,-19-3 0 0 0,-19 0 0 0 0,-17-2 0 0 0,-13-1 0 0 0,-15 3 0 0 0,-22 7 0 0 0,-36 16 0 0 0,-55 25 0 0 0,-63 25 0 0 0,-45 20 0 0 0,-24 8 0 0 0,-1 0 0 0 0,18-10 0 0 0,31-15 0 0 0,38-19 0 0 0,41-19 0 0 0,37-14 0 0 0,29-12 0 0 0,22-7 0 0 0,17-3 0 0 0,23-1 0 0 0,34 1 0 0 0,50 0 0 0 0,46-2 0 0 0,31-5 0 0 0,17-10 0 0 0,-2-15 0 0 0,-18-13 0 0 0,-25-7 0 0 0,-28-4 0 0 0,-23 0 0 0 0,-18 4 0 0 0,-14 5 0 0 0,-12 7 0 0 0,-9 8 0 0 0,-9 7 0 0 0,-7 6 0 0 0,-3 5 0 0 0,-1 2 0 0 0,0 0 0 0 0,1-1 0 0 0,3-3 0 0 0,3-3 0 0 0,2-4 0 0 0,1-3 0 0 0,-2-2 0 0 0,-3 0 0 0 0,-6 2 0 0 0,-7 2 0 0 0,-7 3 0 0 0,-6 2 0 0 0,-5-2 0 0 0,-3-1 0 0 0,-1-5 0 0 0,-2-6 0 0 0,1-6 0 0 0,0-5 0 0 0,-2-4 0 0 0,-3-4 0 0 0,-7-1 0 0 0,-7-1 0 0 0,-8 0 0 0 0,-7 1 0 0 0,-4 2 0 0 0,-2 4 0 0 0,1 3 0 0 0,1 3 0 0 0,1 4 0 0 0,2 2 0 0 0,1 1 0 0 0,1 2 0 0 0,2 3 0 0 0,0 0 0 0 0,1 1 0 0 0,-1 1 0 0 0,0 1 0 0 0,2 1 0 0 0,3 3 0 0 0,6 2 0 0 0,6 2 0 0 0,6-1 0 0 0,4-3 0 0 0,3-6 0 0 0,1-3 0 0 0,2-1 0 0 0,0 4 0 0 0,0 3 0 0 0,0 4 0 0 0,0 2 0 0 0,-1 3 0 0 0,0 0 0 0 0,1-4 0 0 0,1-2 0 0 0,0-2 0 0 0,1 2 0 0 0,0 3 0 0 0,1 4 0 0 0,1 4 0 0 0,1 3 0 0 0,3 2 0 0 0,4 3 0 0 0,8 3 0 0 0,9 6 0 0 0,9 4 0 0 0,7 6 0 0 0,8 8 0 0 0,4 7 0 0 0,4 7 0 0 0,1 4 0 0 0,-2 4 0 0 0,-3 2 0 0 0,-4-2 0 0 0,-5-3 0 0 0,-5-3 0 0 0,-7-3 0 0 0,-4-3 0 0 0,-4-3 0 0 0,-4-3 0 0 0,-3-2 0 0 0,-3-2 0 0 0,-3-2 0 0 0,-4-2 0 0 0,-4-1 0 0 0,-3-1 0 0 0,-3 0 0 0 0,-1 0 0 0 0,-2 1 0 0 0,1 6 0 0 0,-1 5 0 0 0,0 3 0 0 0,-1 4 0 0 0,-5 2 0 0 0,-11 2 0 0 0,-18 5 0 0 0,-24 5 0 0 0,-29 5 0 0 0,-26 1 0 0 0,-13-4 0 0 0,2-6 0 0 0,10-8 0 0 0,14-8 0 0 0,10-6 0 0 0,3-4 0 0 0,-3-1 0 0 0,-6 1 0 0 0,-3 2 0 0 0,-5 4 0 0 0,-3 5 0 0 0,-2 3 0 0 0,-4 1 0 0 0,-2 1 0 0 0,4-2 0 0 0,6-4 0 0 0,4-3 0 0 0,1-5 0 0 0,1-4 0 0 0,2-5 0 0 0,2-3 0 0 0,-2-1 0 0 0,-6 0 0 0 0,-9 0 0 0 0,-6-1 0 0 0,-3 1 0 0 0,-1 2 0 0 0,3 1 0 0 0,6 1 0 0 0,11 1 0 0 0,14 0 0 0 0,15-1 0 0 0,13 2 0 0 0,10 1 0 0 0,9 1 0 0 0,7 0 0 0 0,7-1 0 0 0,7-3 0 0 0,6-4 0 0 0,7-1 0 0 0,3-2 0 0 0,4 0 0 0 0,2-1 0 0 0,1 0 0 0 0,0 0 0 0 0,1 1 0 0 0,0 1 0 0 0,6 1 0 0 0,10 7 0 0 0,18 9 0 0 0,19 8 0 0 0,18 3 0 0 0,15-2 0 0 0,18-8 0 0 0,21-14 0 0 0,13-22 0 0 0,10-20 0 0 0,4-17 0 0 0,-3-8 0 0 0,-7-3 0 0 0,-10 0 0 0 0,-12 5 0 0 0,-15 7 0 0 0,-16 7 0 0 0,-21 9 0 0 0,-19 7 0 0 0,-18 8 0 0 0,-19 5 0 0 0,-18 3 0 0 0,-17 2 0 0 0,-22 4 0 0 0,-23 6 0 0 0,-28 11 0 0 0,-29 14 0 0 0,-35 21 0 0 0,-44 23 0 0 0,-30 20 0 0 0,-15 14 0 0 0,1 3 0 0 0,20-8 0 0 0,34-17 0 0 0,40-20 0 0 0,39-21 0 0 0,33-17 0 0 0,26-15 0 0 0,17-10 0 0 0,10-6 0 0 0,7-4 0 0 0,3-2 0 0 0,-1 1 0 0 0,-5 0 0 0 0,-8 1 0 0 0,-7 0 0 0 0,-6 0 0 0 0,1-1 0 0 0,6-1 0 0 0,11 1 0 0 0,12 0 0 0 0,12 1 0 0 0,12 1 0 0 0,9 1 0 0 0,14 0 0 0 0,18 5 0 0 0,23 4 0 0 0,23 5 0 0 0,22 2 0 0 0,17 3 0 0 0,12-3 0 0 0,1-2 0 0 0,-7-5 0 0 0,-10-3 0 0 0,-14-3 0 0 0,-15-2 0 0 0,-14-1 0 0 0,-9-2 0 0 0,-9-1 0 0 0,-10-3 0 0 0,-8-2 0 0 0,-7-1 0 0 0,-4-2 0 0 0,-2-2 0 0 0,3-3 0 0 0,2-1 0 0 0,3-3 0 0 0,2 1 0 0 0,0-1 0 0 0,1 0 0 0 0,-1-1 0 0 0,-1-1 0 0 0,1-1 0 0 0,0 0 0 0 0,2 0 0 0 0,3-2 0 0 0,1 2 0 0 0,0 2 0 0 0,-3 2 0 0 0,-5 3 0 0 0,-4 5 0 0 0,-4 4 0 0 0,-3 4 0 0 0,-3 1 0 0 0,-1 2 0 0 0,-2 1 0 0 0,-2 1 0 0 0,-3 3 0 0 0,-1 5 0 0 0,-2 2 0 0 0,0 3 0 0 0,-2 3 0 0 0,-1 2 0 0 0,-1 1 0 0 0,-2 1 0 0 0,-2 0 0 0 0,-4-2 0 0 0,-4-1 0 0 0,-2-1 0 0 0,-3-1 0 0 0,-1 0 0 0 0,-1 1 0 0 0,-1 2 0 0 0,0 5 0 0 0,-3 1 0 0 0,-4 2 0 0 0,-3-3 0 0 0,0-4 0 0 0,0-6 0 0 0,0-5 0 0 0,0-4 0 0 0,-3-4 0 0 0,-2-1 0 0 0,-7-2 0 0 0,-10-1 0 0 0,-9-1 0 0 0,-10-2 0 0 0,-7-2 0 0 0,-6-4 0 0 0,-6-3 0 0 0,2-2 0 0 0,3-2 0 0 0,4-3 0 0 0,0-3 0 0 0,0-4 0 0 0,0-3 0 0 0,-1 0 0 0 0,3-1 0 0 0,2 3 0 0 0,1 2 0 0 0,2 6 0 0 0,0 6 0 0 0,-1 5 0 0 0,-1 5 0 0 0,-3 3 0 0 0,-4 3 0 0 0,-4 7 0 0 0,0 9 0 0 0,5 8 0 0 0,5 7 0 0 0,7 6 0 0 0,7 4 0 0 0,6 0 0 0 0,6 0 0 0 0,5-3 0 0 0,5-3 0 0 0,4-2 0 0 0,2-4 0 0 0,0-4 0 0 0,1-4 0 0 0,-1-6 0 0 0,-6-5 0 0 0,-11-4 0 0 0,-15-4 0 0 0,-19-3 0 0 0,-18 0 0 0 0,-11-1 0 0 0,-7-3 0 0 0,2-7 0 0 0,8-8 0 0 0,12-9 0 0 0,16-5 0 0 0,15-1 0 0 0,14 0 0 0 0,11 0 0 0 0,10 2 0 0 0,7 1 0 0 0,4-1 0 0 0,4 0 0 0 0,2-2 0 0 0,0-1 0 0 0,2-3 0 0 0,7-2 0 0 0,15-6 0 0 0,24-11 0 0 0,24-9 0 0 0,18-8 0 0 0,7 0 0 0 0,-3 6 0 0 0,-12 11 0 0 0,-18 13 0 0 0,-19 12 0 0 0,-18 10 0 0 0,-14 8 0 0 0,-9 4 0 0 0,-12 0 0 0 0,-11-4 0 0 0,-13-5 0 0 0,-12-4 0 0 0,-13-5 0 0 0,-9 0 0 0 0,-4 1 0 0 0,-3 4 0 0 0,0 3 0 0 0,2 4 0 0 0,4 4 0 0 0,7 1 0 0 0,11 1 0 0 0,10 0 0 0 0,11 0 0 0 0,8-1 0 0 0,8-3 0 0 0,5-2 0 0 0,3-6 0 0 0,3-6 0 0 0,0-8 0 0 0,1-5 0 0 0,-1-4 0 0 0,1-2 0 0 0,1-1 0 0 0,4-1 0 0 0,4 1 0 0 0,4 0 0 0 0,4 1 0 0 0,5 0 0 0 0,5 0 0 0 0,3 0 0 0 0,1 3 0 0 0,-3 5 0 0 0,-4 8 0 0 0,-5 6 0 0 0,-7 6 0 0 0,-6 6 0 0 0,-5 2 0 0 0,-7 1 0 0 0,-7 0 0 0 0,-5-1 0 0 0,-5 0 0 0 0,-4 0 0 0 0,-2 0 0 0 0,0 2 0 0 0,1 1 0 0 0,1 0 0 0 0,2 1 0 0 0,2 1 0 0 0,1-1 0 0 0,6 1 0 0 0,5 0 0 0 0,6 3 0 0 0,8 0 0 0 0,7 2 0 0 0,5 0 0 0 0,11 1 0 0 0,19 0 0 0 0,23 0 0 0 0,23 1 0 0 0,21-2 0 0 0,14-1 0 0 0,3-6 0 0 0,-7-4 0 0 0,-16-2 0 0 0,-21 0 0 0 0,-20 0 0 0 0,-17 2 0 0 0,-15 0 0 0 0,-11 0 0 0 0,-7 2 0 0 0,-8 0 0 0 0,-4 1 0 0 0,-3 0 0 0 0,-3 0 0 0 0,-2 0 0 0 0,-7-1 0 0 0,-6 0 0 0 0,-7-1 0 0 0,-2 1 0 0 0,1 2 0 0 0,4 2 0 0 0,4 2 0 0 0,2 2 0 0 0,2 1 0 0 0,3 1 0 0 0,2-1 0 0 0,2-1 0 0 0,0-1 0 0 0,1-1 0 0 0,1-2 0 0 0,0-1 0 0 0,0-4 0 0 0,-2-1 0 0 0,-1-2 0 0 0,-1-2 0 0 0,-1 0 0 0 0,2 2 0 0 0,0 1 0 0 0,3 0 0 0 0,-1 1 0 0 0,2-1 0 0 0,-1 0 0 0 0,2 0 0 0 0,0 0 0 0 0,0 0 0 0 0,1 0 0 0 0,0 1 0 0 0,0 0 0 0 0,0 1 0 0 0,1 2 0 0 0,2 8 0 0 0,3 6 0 0 0,4 6 0 0 0,4 7 0 0 0,2 4 0 0 0,2 3 0 0 0,1 0 0 0 0,1-1 0 0 0,3 1 0 0 0,2 2 0 0 0,4 0 0 0 0,3 2 0 0 0,4 0 0 0 0,4-1 0 0 0,1-2 0 0 0,1-2 0 0 0,0-5 0 0 0,0-5 0 0 0,0-5 0 0 0,3-4 0 0 0,1-4 0 0 0,1-6 0 0 0,-1-6 0 0 0,-3-7 0 0 0,-3-3 0 0 0,-3-4 0 0 0,-3 0 0 0 0,-2 0 0 0 0,-2 3 0 0 0,-3 2 0 0 0,-3 2 0 0 0,-4 3 0 0 0,-3 1 0 0 0,-1 1 0 0 0,-1 0 0 0 0,0 0 0 0 0,-1-1 0 0 0,-1 3 0 0 0,-1 2 0 0 0,0 0 0 0 0,1 0 0 0 0,0 1 0 0 0,0 0 0 0 0,0 1 0 0 0,0-1 0 0 0,1 0 0 0 0,1-1 0 0 0,0-1 0 0 0,3-2 0 0 0,1 0 0 0 0,1 0 0 0 0,2 1 0 0 0,1 2 0 0 0,0 2 0 0 0,-1 2 0 0 0,-1 2 0 0 0,0 1 0 0 0,-1 2 0 0 0,-1 0 0 0 0,-3 1 0 0 0,-2 2 0 0 0,-2 2 0 0 0,-2 3 0 0 0,0 3 0 0 0,2 4 0 0 0,1 3 0 0 0,1 3 0 0 0,1 1 0 0 0,-1-1 0 0 0,1-2 0 0 0,-1 0 0 0 0,1-3 0 0 0,4-3 0 0 0,7-1 0 0 0,11-3 0 0 0,14-4 0 0 0,13-2 0 0 0,10-1 0 0 0,5-2 0 0 0,-3 0 0 0 0,-4-1 0 0 0,-8-2 0 0 0,-8-4 0 0 0,-6-5 0 0 0,-6-5 0 0 0,-4-5 0 0 0,-4-3 0 0 0,-2-5 0 0 0,-2-1 0 0 0,-1-3 0 0 0,2-2 0 0 0,3-5 0 0 0,4-1 0 0 0,1 1 0 0 0,0 1 0 0 0,1 3 0 0 0,0 4 0 0 0,3 3 0 0 0,2 3 0 0 0,-1 5 0 0 0,-2 4 0 0 0,0 6 0 0 0,-2 5 0 0 0,0 3 0 0 0,3 4 0 0 0,2 5 0 0 0,1 6 0 0 0,0 6 0 0 0,-3 5 0 0 0,-4 4 0 0 0,-4 2 0 0 0,-4 0 0 0 0,-2 0 0 0 0,-3 0 0 0 0,0-1 0 0 0,1 0 0 0 0,0 2 0 0 0,2-2 0 0 0,0 0 0 0 0,1 0 0 0 0,-1 0 0 0 0,0 1 0 0 0,-1 3 0 0 0,0 0 0 0 0,-2 1 0 0 0,-2-2 0 0 0,-3-1 0 0 0,-2-4 0 0 0,-3-3 0 0 0,-2-2 0 0 0,-4-2 0 0 0,0-2 0 0 0,-1 1 0 0 0,-1-1 0 0 0,1 0 0 0 0,0 0 0 0 0,-1 0 0 0 0,0 0 0 0 0,-1 2 0 0 0,0 1 0 0 0,-2 2 0 0 0,1 0 0 0 0,-1 2 0 0 0,-2 2 0 0 0,0 1 0 0 0,-3-1 0 0 0,0 1 0 0 0,-2-1 0 0 0,0 0 0 0 0,-1 0 0 0 0,-4 0 0 0 0,-7 1 0 0 0,-7 1 0 0 0,-7 1 0 0 0,-4-1 0 0 0,-4-1 0 0 0,-2 0 0 0 0,-2-1 0 0 0,-1-2 0 0 0,-2 1 0 0 0,-4-1 0 0 0,-2 1 0 0 0,-3-2 0 0 0,-3-2 0 0 0,0-4 0 0 0,-1-1 0 0 0,-1-3 0 0 0,1 0 0 0 0,2-1 0 0 0,2-1 0 0 0,2 0 0 0 0,0-1 0 0 0,3 1 0 0 0,1 0 0 0 0,2 2 0 0 0,1-1 0 0 0,1-2 0 0 0,2 0 0 0 0,1-1 0 0 0,2-2 0 0 0,1-1 0 0 0,2-1 0 0 0,0 0 0 0 0,1 0 0 0 0,-1 0 0 0 0,2 0 0 0 0,-1 1 0 0 0,3 1 0 0 0,0 0 0 0 0,2 1 0 0 0,0 0 0 0 0,0 1 0 0 0,1 1 0 0 0,0 1 0 0 0,0 3 0 0 0,0 1 0 0 0,0 0 0 0 0,-1 3 0 0 0,0 0 0 0 0,-1 0 0 0 0,2 1 0 0 0,1 0 0 0 0,4 0 0 0 0,2-1 0 0 0,3 0 0 0 0,1 1 0 0 0,3 1 0 0 0,1 1 0 0 0,2 1 0 0 0,1 0 0 0 0,2 2 0 0 0,1 0 0 0 0,2 2 0 0 0,1 2 0 0 0,0 3 0 0 0,1 3 0 0 0,0 3 0 0 0,1 3 0 0 0,-1-1 0 0 0,1-1 0 0 0,2-3 0 0 0,2-1 0 0 0,2-2 0 0 0,1-2 0 0 0,1-1 0 0 0,1-1 0 0 0,0-2 0 0 0,1 0 0 0 0,-1-1 0 0 0,1 2 0 0 0,-2-1 0 0 0,-1-2 0 0 0,-2-1 0 0 0,-1-2 0 0 0,-1-2 0 0 0,-1-1 0 0 0,0 0 0 0 0,-2-2 0 0 0,-1-1 0 0 0,-3 1 0 0 0,-3 4 0 0 0,-2 1 0 0 0,0-1 0 0 0,-1 0 0 0 0,1-1 0 0 0,1-2 0 0 0,0-2 0 0 0,1-3 0 0 0,-1-4 0 0 0,-1-1 0 0 0,-1-2 0 0 0,-4 0 0 0 0,-5 0 0 0 0,-5 2 0 0 0,-7 0 0 0 0,-3 0 0 0 0,-1 1 0 0 0,2-1 0 0 0,6-1 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5.31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16444 15844 16383 0 0,'0'0'0'0'0,"9"0"0"0"0,22 0 0 0 0,29 0 0 0 0,28 0 0 0 0,15 0 0 0 0,3 0 0 0 0,-1 0 0 0 0,-9 0 0 0 0,-15 0 0 0 0,-15 0 0 0 0,-12 0 0 0 0,-7 0 0 0 0,-2 0 0 0 0,4 0 0 0 0,8-1 0 0 0,5-1 0 0 0,3-1 0 0 0,2-4 0 0 0,0-1 0 0 0,-1-2 0 0 0,-3 1 0 0 0,-1-1 0 0 0,-1 0 0 0 0,2-2 0 0 0,0-2 0 0 0,4-2 0 0 0,3-2 0 0 0,4 0 0 0 0,-1-1 0 0 0,-1 0 0 0 0,-4-1 0 0 0,-4 1 0 0 0,-6 0 0 0 0,-4 2 0 0 0,-3 1 0 0 0,-1 2 0 0 0,2-1 0 0 0,1 0 0 0 0,2 1 0 0 0,0 0 0 0 0,2 2 0 0 0,0 1 0 0 0,2 1 0 0 0,4 0 0 0 0,2 0 0 0 0,3 1 0 0 0,1-1 0 0 0,2-1 0 0 0,0 0 0 0 0,0 0 0 0 0,-2 1 0 0 0,-5 2 0 0 0,-5 1 0 0 0,-4 0 0 0 0,-1 0 0 0 0,-1 1 0 0 0,0-2 0 0 0,2-3 0 0 0,-2-1 0 0 0,1-2 0 0 0,0 0 0 0 0,0 0 0 0 0,0 0 0 0 0,-2 0 0 0 0,-1 1 0 0 0,-2 1 0 0 0,-2 0 0 0 0,-1 0 0 0 0,0 1 0 0 0,0-1 0 0 0,1 1 0 0 0,1 1 0 0 0,-1 0 0 0 0,-2 2 0 0 0,0-2 0 0 0,1-1 0 0 0,1-1 0 0 0,0-2 0 0 0,3-3 0 0 0,3-2 0 0 0,3-5 0 0 0,0-2 0 0 0,-1-2 0 0 0,-1-4 0 0 0,3-8 0 0 0,3-7 0 0 0,0-4 0 0 0,-5 1 0 0 0,-7 2 0 0 0,-8 6 0 0 0,-7 5 0 0 0,-6 2 0 0 0,-6 4 0 0 0,-2 1 0 0 0,-1 1 0 0 0,0 2 0 0 0,1 0 0 0 0,1 0 0 0 0,0-1 0 0 0,1-1 0 0 0,0 0 0 0 0,-1 1 0 0 0,-1 1 0 0 0,-2 0 0 0 0,1-1 0 0 0,0-2 0 0 0,1-2 0 0 0,0-2 0 0 0,0-1 0 0 0,2-1 0 0 0,0-2 0 0 0,0 1 0 0 0,-2 2 0 0 0,-2 3 0 0 0,-3 4 0 0 0,-1 1 0 0 0,-1 1 0 0 0,-1-3 0 0 0,1-6 0 0 0,3-10 0 0 0,4-11 0 0 0,4-11 0 0 0,2-10 0 0 0,4-8 0 0 0,2-3 0 0 0,1 1 0 0 0,-3 8 0 0 0,-6 9 0 0 0,-5 8 0 0 0,-7 5 0 0 0,-5 5 0 0 0,-4 3 0 0 0,-1 3 0 0 0,-2 4 0 0 0,0 1 0 0 0,-1 0 0 0 0,1 0 0 0 0,0 0 0 0 0,1 0 0 0 0,0-1 0 0 0,0-4 0 0 0,0-5 0 0 0,0-5 0 0 0,0-8 0 0 0,0-10 0 0 0,1-9 0 0 0,2-1 0 0 0,0 6 0 0 0,-1 13 0 0 0,0 15 0 0 0,0 14 0 0 0,-1 13 0 0 0,-1 8 0 0 0,1 6 0 0 0,1 4 0 0 0,0 1 0 0 0,0 1 0 0 0,-1-2 0 0 0,1-1 0 0 0,0-3 0 0 0,0-2 0 0 0,1-3 0 0 0,1-1 0 0 0,-1-1 0 0 0,0 0 0 0 0,0 1 0 0 0,1 0 0 0 0,-1-1 0 0 0,1 0 0 0 0,2-3 0 0 0,0-3 0 0 0,1-2 0 0 0,2-3 0 0 0,2-5 0 0 0,3-3 0 0 0,2-2 0 0 0,1-2 0 0 0,2 1 0 0 0,1 0 0 0 0,2 1 0 0 0,0 1 0 0 0,0-1 0 0 0,2-1 0 0 0,3-1 0 0 0,3-3 0 0 0,2-1 0 0 0,0 2 0 0 0,-1 3 0 0 0,-3 5 0 0 0,-2 5 0 0 0,-4 3 0 0 0,-2 3 0 0 0,-1 1 0 0 0,-2 2 0 0 0,0-2 0 0 0,0-1 0 0 0,1 0 0 0 0,0 2 0 0 0,-2 1 0 0 0,-1 2 0 0 0,0 2 0 0 0,0-2 0 0 0,1-1 0 0 0,2-4 0 0 0,2-4 0 0 0,4-6 0 0 0,4-5 0 0 0,5-4 0 0 0,3-3 0 0 0,3-1 0 0 0,3-1 0 0 0,-1 2 0 0 0,-2 3 0 0 0,-2 3 0 0 0,-4 5 0 0 0,-2 5 0 0 0,-3 5 0 0 0,-3 6 0 0 0,-4 4 0 0 0,-5 5 0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5.316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21842 12099 16383 0 0,'0'-1'0'0'0,"0"-2"0"0"0,0-3 0 0 0,0-10 0 0 0,3-17 0 0 0,7-22 0 0 0,12-22 0 0 0,12-16 0 0 0,6-6 0 0 0,3 1 0 0 0,1 6 0 0 0,-3 6 0 0 0,-2 6 0 0 0,-1 7 0 0 0,-4 6 0 0 0,-3 4 0 0 0,-2 6 0 0 0,-3 5 0 0 0,-2 4 0 0 0,-3 3 0 0 0,-2 1 0 0 0,-1 1 0 0 0,2-6 0 0 0,1-7 0 0 0,2-8 0 0 0,2-4 0 0 0,1-2 0 0 0,3 0 0 0 0,0 4 0 0 0,0 4 0 0 0,-3 5 0 0 0,-1 2 0 0 0,-2-2 0 0 0,-2-7 0 0 0,-1-4 0 0 0,-4-3 0 0 0,-2 0 0 0 0,-3-1 0 0 0,-3 1 0 0 0,-3 2 0 0 0,-2 7 0 0 0,-2 7 0 0 0,-1 7 0 0 0,0 4 0 0 0,-1 3 0 0 0,0 1 0 0 0,2-1 0 0 0,2-1 0 0 0,3-3 0 0 0,2-1 0 0 0,3 0 0 0 0,1 2 0 0 0,2 2 0 0 0,2 1 0 0 0,3-3 0 0 0,2-2 0 0 0,2-2 0 0 0,1 0 0 0 0,1 2 0 0 0,-2 4 0 0 0,1 4 0 0 0,-1 1 0 0 0,0 0 0 0 0,1-1 0 0 0,1-1 0 0 0,1 1 0 0 0,-1 0 0 0 0,-1 0 0 0 0,-2 1 0 0 0,-1-1 0 0 0,-3 0 0 0 0,-2-2 0 0 0,-2-3 0 0 0,-2-4 0 0 0,-2-3 0 0 0,-2-3 0 0 0,-2-3 0 0 0,-3-2 0 0 0,-1-3 0 0 0,-1-4 0 0 0,-1-2 0 0 0,0-3 0 0 0,-1 0 0 0 0,1 0 0 0 0,-1-1 0 0 0,1 0 0 0 0,0 4 0 0 0,0 5 0 0 0,0 4 0 0 0,0 5 0 0 0,0 2 0 0 0,3 0 0 0 0,3 0 0 0 0,4-3 0 0 0,3-4 0 0 0,5-2 0 0 0,1-4 0 0 0,2-2 0 0 0,2-2 0 0 0,1 1 0 0 0,0 0 0 0 0,0-4 0 0 0,-1-6 0 0 0,0-4 0 0 0,-1-2 0 0 0,-2-3 0 0 0,-1-1 0 0 0,-3-3 0 0 0,-1-1 0 0 0,-2 2 0 0 0,-4 4 0 0 0,-2 6 0 0 0,-3 9 0 0 0,-1 6 0 0 0,-3 5 0 0 0,-2 4 0 0 0,-5 1 0 0 0,-7 1 0 0 0,-9 1 0 0 0,-7 5 0 0 0,-4 3 0 0 0,-1 6 0 0 0,1 6 0 0 0,-1 5 0 0 0,0 4 0 0 0,1 3 0 0 0,-1 1 0 0 0,0 1 0 0 0,-1-1 0 0 0,-2 0 0 0 0,1 0 0 0 0,0 0 0 0 0,3 2 0 0 0,2 1 0 0 0,5 0 0 0 0,3 2 0 0 0,4 1 0 0 0,3 0 0 0 0,3 2 0 0 0,1 1 0 0 0,0-1 0 0 0,1 0 0 0 0,-1 0 0 0 0,1 0 0 0 0,-1 1 0 0 0,1 0 0 0 0,3 0 0 0 0,0 1 0 0 0,1-1 0 0 0,1-1 0 0 0,1 0 0 0 0,1-2 0 0 0,1 2 0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5.317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24856 5480 16383 0 0,'0'-1'0'0'0,"0"-2"0"0"0,0-5 0 0 0,-2-2 0 0 0,-4-5 0 0 0,-5-5 0 0 0,-4-2 0 0 0,-4-4 0 0 0,-4-1 0 0 0,-4-3 0 0 0,-2-1 0 0 0,1 1 0 0 0,2 1 0 0 0,4 2 0 0 0,4 1 0 0 0,3 1 0 0 0,2 0 0 0 0,2 0 0 0 0,-1 1 0 0 0,0-2 0 0 0,-3-4 0 0 0,-4-7 0 0 0,-7-8 0 0 0,-5-7 0 0 0,-7-8 0 0 0,-7-7 0 0 0,-7-8 0 0 0,-7-4 0 0 0,-6-3 0 0 0,-5 0 0 0 0,-4 4 0 0 0,-5 3 0 0 0,-3 5 0 0 0,-2 5 0 0 0,-1 6 0 0 0,4 4 0 0 0,5 5 0 0 0,8 5 0 0 0,8 5 0 0 0,9 5 0 0 0,9 5 0 0 0,7 5 0 0 0,6 3 0 0 0,5 4 0 0 0,4 2 0 0 0,3-1 0 0 0,-2-2 0 0 0,-1-2 0 0 0,-3-2 0 0 0,-2-3 0 0 0,-3-1 0 0 0,-2-1 0 0 0,1 2 0 0 0,1 1 0 0 0,1 2 0 0 0,-1 1 0 0 0,1 0 0 0 0,-2 0 0 0 0,-2 1 0 0 0,-3-2 0 0 0,-3-1 0 0 0,-3-2 0 0 0,-5-4 0 0 0,-5-2 0 0 0,-6-3 0 0 0,-6-4 0 0 0,-5 1 0 0 0,-3-2 0 0 0,-3 0 0 0 0,-1-2 0 0 0,-1 0 0 0 0,-2 1 0 0 0,-2 1 0 0 0,-3 2 0 0 0,-3 2 0 0 0,-4 2 0 0 0,-5 2 0 0 0,-4 2 0 0 0,-2 0 0 0 0,1 0 0 0 0,0 1 0 0 0,-1 0 0 0 0,-1 1 0 0 0,-2 2 0 0 0,2 0 0 0 0,3 3 0 0 0,7 2 0 0 0,9 2 0 0 0,9 4 0 0 0,10 4 0 0 0,7 3 0 0 0,3 4 0 0 0,0 1 0 0 0,-3 1 0 0 0,-4-2 0 0 0,-9 0 0 0 0,-15 0 0 0 0,-18 1 0 0 0,-17 1 0 0 0,-8 0 0 0 0,-1 2 0 0 0,6-1 0 0 0,7 1 0 0 0,8 0 0 0 0,9 1 0 0 0,7 3 0 0 0,3 2 0 0 0,3 5 0 0 0,1 4 0 0 0,3 2 0 0 0,4 2 0 0 0,4 0 0 0 0,4 2 0 0 0,4 1 0 0 0,3-3 0 0 0,2-1 0 0 0,4-3 0 0 0,7-2 0 0 0,7-3 0 0 0,7-1 0 0 0,5-3 0 0 0,7-1 0 0 0,3-1 0 0 0,1-2 0 0 0,-3 1 0 0 0,-6-1 0 0 0,-9 0 0 0 0,-7-1 0 0 0,-3 0 0 0 0,-2-1 0 0 0,4 0 0 0 0,3 0 0 0 0,3-4 0 0 0,1-3 0 0 0,0-3 0 0 0,-1-3 0 0 0,0-3 0 0 0,-1-1 0 0 0,-1 1 0 0 0,1-1 0 0 0,1 1 0 0 0,-3-1 0 0 0,-1-1 0 0 0,-1 0 0 0 0,-2 0 0 0 0,2 1 0 0 0,2 2 0 0 0,1 1 0 0 0,3 3 0 0 0,3 2 0 0 0,1 0 0 0 0,3 2 0 0 0,1 0 0 0 0,2-1 0 0 0,0 0 0 0 0,1 2 0 0 0,0-1 0 0 0,-2 2 0 0 0,-2 1 0 0 0,-4 0 0 0 0,-7 1 0 0 0,-9 1 0 0 0,-10 0 0 0 0,-10 2 0 0 0,-10-1 0 0 0,-6-2 0 0 0,3 1 0 0 0,13 0-16383 0 0,19 1 16383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5.318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18477 2651 16383 0 0,'-3'0'0'0'0,"-17"0"0"0"0,-35 0 0 0 0,-37 0 0 0 0,-32 0 0 0 0,-12 0 0 0 0,6 0 0 0 0,10 0 0 0 0,19 0 0 0 0,21 0 0 0 0,14 0 0 0 0,7 0 0 0 0,0 0 0 0 0,1 0 0 0 0,1 1 0 0 0,1 1 0 0 0,4 1 0 0 0,0 2 0 0 0,1-1 0 0 0,-2-1 0 0 0,-5-1 0 0 0,-6 0 0 0 0,-6-2 0 0 0,-6 1 0 0 0,-6-1 0 0 0,-6 0 0 0 0,-5-1 0 0 0,-8 1 0 0 0,-4 0 0 0 0,-1 0 0 0 0,-1 0 0 0 0,7 0 0 0 0,6-1 0 0 0,9 0 0 0 0,8-3 0 0 0,10-3 0 0 0,8-3 0 0 0,9-1 0 0 0,8-2 0 0 0,6-1 0 0 0,5-1 0 0 0,5 0 0 0 0,5 1 0 0 0,4 0 0 0 0,3 0 0 0 0,4 1 0 0 0,2-1 0 0 0,1-3 0 0 0,1-2 0 0 0,0-4 0 0 0,-2-2 0 0 0,-3-5 0 0 0,-1-4 0 0 0,-4-2 0 0 0,-2-5 0 0 0,-3-1 0 0 0,-1 0 0 0 0,-1 3 0 0 0,1 4 0 0 0,0 6 0 0 0,0 3 0 0 0,-1 5 0 0 0,-3 2 0 0 0,-2 1 0 0 0,-4 0 0 0 0,-8 1 0 0 0,-10-3 0 0 0,-12-4 0 0 0,-11-2 0 0 0,-9-1 0 0 0,-5 0 0 0 0,1 2 0 0 0,2 2 0 0 0,2 5 0 0 0,3 3 0 0 0,1 3 0 0 0,2 3 0 0 0,4 2 0 0 0,3 1 0 0 0,4 1 0 0 0,2 0 0 0 0,2 0 0 0 0,-1 1 0 0 0,-4 0 0 0 0,-4-1 0 0 0,-4 1 0 0 0,-5 0 0 0 0,-3-1 0 0 0,0 0 0 0 0,2 1 0 0 0,4-2 0 0 0,5-1 0 0 0,4 0 0 0 0,5-1 0 0 0,3-1 0 0 0,1 0 0 0 0,0-2 0 0 0,-1-1 0 0 0,1 1 0 0 0,-1-2 0 0 0,1 1 0 0 0,1 1 0 0 0,-1 1 0 0 0,1 2 0 0 0,1 2 0 0 0,2 2 0 0 0,2 2 0 0 0,2 1 0 0 0,1 0 0 0 0,4 3 0 0 0,3 3 0 0 0,4 2 0 0 0,0 1 0 0 0,1 0 0 0 0,-1-1 0 0 0,2 1 0 0 0,1 1 0 0 0,1 0 0 0 0,1 1 0 0 0,1 2 0 0 0,-2 1 0 0 0,0 2 0 0 0,3 1 0 0 0,-1 2 0 0 0,2 2 0 0 0,0 1 0 0 0,-3 2 0 0 0,0 2 0 0 0,-2 0 0 0 0,-1 2 0 0 0,1 0 0 0 0,-1 2 0 0 0,1 1 0 0 0,-1 3 0 0 0,0 4 0 0 0,-2 6 0 0 0,-2 6 0 0 0,-4 7 0 0 0,-4 4 0 0 0,-4-1 0 0 0,-2-4 0 0 0,0-5 0 0 0,2-5 0 0 0,1-2 0 0 0,1-3 0 0 0,3 1 0 0 0,3-1 0 0 0,5 1 0 0 0,3 1 0 0 0,2 2 0 0 0,1 2 0 0 0,2 0 0 0 0,-1-2 0 0 0,1-1 0 0 0,1-1 0 0 0,0-2 0 0 0,0-3 0 0 0,0-2 0 0 0,-2-1 0 0 0,-2-4 0 0 0,0 0 0 0 0,0-1 0 0 0,-1 1 0 0 0,-1 2 0 0 0,-1 0 0 0 0,1 0 0 0 0,0 1 0 0 0,1 1 0 0 0,1 2 0 0 0,0 0 0 0 0,2 0 0 0 0,2-1 0 0 0,1-1 0 0 0,3-3 0 0 0,2-2 0 0 0,2 1 0 0 0,3 0 0 0 0,0 3 0 0 0,2 4 0 0 0,1 4 0 0 0,-2 5 0 0 0,-3 5 0 0 0,-2 3 0 0 0,-5 3 0 0 0,-2 2 0 0 0,0-2 0 0 0,2-5 0 0 0,3-5 0 0 0,3-6 0 0 0,2-3 0 0 0,3-3 0 0 0,1-4 0 0 0,1-2 0 0 0,2-3 0 0 0,2-5 0 0 0,2-10 0 0 0,2-5 0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5-06T17:27:05.319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</inkml:brush>
  </inkml:definitions>
  <inkml:trace contextRef="#ctx0" brushRef="#br0">8947 5155 16383 0 0,'0'2'0'0'0,"0"5"0"0"0,0 9 0 0 0,0 9 0 0 0,0 7 0 0 0,0 4 0 0 0,0 1 0 0 0,0 5 0 0 0,0 1 0 0 0,0 0 0 0 0,0-2 0 0 0,0-2 0 0 0,0-1 0 0 0,0 2 0 0 0,0 2 0 0 0,0 2 0 0 0,1 4 0 0 0,2 3 0 0 0,2 2 0 0 0,1 2 0 0 0,0-2 0 0 0,1-3 0 0 0,1-3 0 0 0,2-1 0 0 0,2-1 0 0 0,2 3 0 0 0,3 3 0 0 0,4 7 0 0 0,3 5 0 0 0,5 3 0 0 0,2-1 0 0 0,4-2 0 0 0,0-3 0 0 0,0-4 0 0 0,1-4 0 0 0,1 0 0 0 0,0-1 0 0 0,1 0 0 0 0,0-1 0 0 0,-2-1 0 0 0,-4-5 0 0 0,-6-6 0 0 0,-5-6 0 0 0,-5-5 0 0 0,-4-4 0 0 0,-4-2 0 0 0,-2-3 0 0 0,-1-1 0 0 0,-2-2 0 0 0,1 0 0 0 0,-1-1 0 0 0,-1-1 0 0 0,1 1 0 0 0,0 1 0 0 0,0 1 0 0 0,0 4 0 0 0,0 3 0 0 0,1 4 0 0 0,-1 3 0 0 0,0 4 0 0 0,-2 4 0 0 0,0 3 0 0 0,0 1 0 0 0,-1 2 0 0 0,0 1 0 0 0,0-2 0 0 0,0-1 0 0 0,-1-5 0 0 0,1-3 0 0 0,0-5 0 0 0,0-4 0 0 0,0-2 0 0 0,0-2 0 0 0,0 1 0 0 0,0 1 0 0 0,0 4 0 0 0,0 4 0 0 0,0 5 0 0 0,0 3 0 0 0,-1 3 0 0 0,-1 2 0 0 0,-1 2 0 0 0,-2 2 0 0 0,0 0 0 0 0,-1 3 0 0 0,0 1 0 0 0,0 4 0 0 0,-1 5 0 0 0,-1 4 0 0 0,-1 1 0 0 0,-1 1 0 0 0,1-1 0 0 0,0-2 0 0 0,-1-2 0 0 0,0-1 0 0 0,-1-1 0 0 0,0 0 0 0 0,-1 3 0 0 0,-1 5 0 0 0,-2 5 0 0 0,-1 5 0 0 0,-1 1 0 0 0,2-4 0 0 0,2-7 0 0 0,1-12 0 0 0,3-10 0 0 0,0-9 0 0 0,1-6 0 0 0,-1-5 0 0 0,-1 0 0 0 0,-1 2 0 0 0,-4 4 0 0 0,-2 4 0 0 0,-3 3 0 0 0,-2 2 0 0 0,-2 4 0 0 0,-4 4 0 0 0,-3 5 0 0 0,-2 3 0 0 0,1 2 0 0 0,1 1 0 0 0,2 0 0 0 0,4-3 0 0 0,4-1 0 0 0,4 0 0 0 0,2 0 0 0 0,3 0 0 0 0,0-1 0 0 0,1-1 0 0 0,0-3 0 0 0,-1-1 0 0 0,-1 0 0 0 0,-3 2 0 0 0,-1 0 0 0 0,0-2 0 0 0,1-5 0 0 0,3-7 0 0 0,3-6 0 0 0,1-6 0 0 0,1-5 0 0 0,0-3 0 0 0,0-2 0 0 0,-3-3 0 0 0,-1-1 0 0 0,-2 1 0 0 0,-3 1 0 0 0,-3 3 0 0 0,-2 2 0 0 0,-3 2 0 0 0,-1 2 0 0 0,0 2 0 0 0,4 0 0 0 0,3 1 0 0 0,4-2 0 0 0,5-3 0 0 0,2-2 0 0 0,2-3 0 0 0,3-1 0 0 0,1 0 0 0 0,2-2 0 0 0,0 0 0 0 0,1-1 0 0 0,-1 1 0 0 0,1 2 0 0 0,0 2 0 0 0,1 1 0 0 0,4 3 0 0 0,3 3 0 0 0,3 3 0 0 0,3 3 0 0 0,1 2 0 0 0,0 2 0 0 0,0-1 0 0 0,-1-2 0 0 0,-2-3 0 0 0,-1-3 0 0 0,-2 0 0 0 0,-1-1 0 0 0,-2-1 0 0 0,-1-1 0 0 0,0 0 0 0 0,-1 2 0 0 0,1 2 0 0 0,-1 3 0 0 0,0 0 0 0 0,-2 1 0 0 0,0-5 0 0 0,-2-5 0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0C630C-B664-497E-BD48-D8AE629E533A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C64743-1F81-4A7A-AD03-A4D6D83179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483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003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D4EEF-A28F-FC29-6356-8C36909FA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89AFFA-7EAF-734D-108F-22ECB2508E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5F2B0A-CFEA-E59C-8F4B-2FF75A96CD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Delete and add your own video (insert &gt; video &gt; online film &gt; enter URL link from YouTube)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13F918-28D2-EC03-B036-10F63C765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360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Pathway – programme photo on right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78183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Studying – programme photo on right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0177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6786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521CE-222A-9556-257B-90D0C203E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7AFF25-5358-1067-E85F-903E1D6AE7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B828B4-8B36-EBCB-B8FA-5D5459825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Delete and add your own video (insert &gt; video &gt; online film &gt; enter URL link from YouTube)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377FFD-594A-B18A-F9D7-1A73DF6244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34579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Delete and add your own video (insert &gt; video &gt; online film &gt; enter URL link from YouTube)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3964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CF6ED5-569B-59E9-4ECF-CF293ED73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8EC8EB-2016-68AB-C8D8-CF77785900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87E3DB-9663-77B9-3A1E-46A238F408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Delete and add your own video (insert &gt; video &gt; online film &gt; enter URL link from YouTube)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1997F1-1F0A-3487-EEB3-1ED96E2451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6777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Careers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8342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B0917-9ADA-9DDB-69A6-5256AAAB4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055673-82A9-9C1C-2062-CDAD999194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4E5CFF-A0B1-B1BA-F6C8-89E2380E26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Careers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7F721C-2484-7736-60E6-F7E0DC3A75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90198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D2CC2-1816-30BC-07A2-23AA3616D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7D7940-109B-020B-10B4-3DD0FEE734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FFAB70-A5C5-DD1B-89B0-E7CFAF60BE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Layout with 3 photos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5883B-ED77-896A-B159-0B8CC631A2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7039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Agenda – 3 photos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3124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C5C7A-0D4E-C3C9-9583-93A48B2CF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8F4D91-3AC0-48C7-6C3D-B15B6033C1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9BA73F-6F83-4D3C-D6ED-2B977A891B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Layout with 3 photos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2BC849-07B7-BCAA-6040-EAED8451E3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4644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Please follow design close to the cover of the prospectus – perhaps with ‘welcome’ rather than 2025 across images? Please include St Mary’s branding here.</a:t>
            </a:r>
          </a:p>
          <a:p>
            <a:endParaRPr lang="en-GB"/>
          </a:p>
          <a:p>
            <a:r>
              <a:rPr lang="en-GB"/>
              <a:t>Note: this should featured a diverse mix of students – and can be the same for each school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453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D0D7F-6612-2B36-260D-AD923F74F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9B87B4-9A74-A324-820D-5A831B9CB2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804CAF-DBB4-EB64-0B7B-87517A159F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Layout with 3 photos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31759F-A41D-16A8-5609-900AD31391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3722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Delete and add your own video (insert &gt; video &gt; online film &gt; enter URL link from YouTube)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04456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Key fact – photo on right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3452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58C5D-E00D-E522-EC55-D4E9D7410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29E467-9871-FCB9-BDEF-0FD346107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A9DA28-FC54-762B-CD18-6325BA7E5A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Key fact – 3 picture</a:t>
            </a:r>
          </a:p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1AD8C-FBA8-5341-B7C1-C4B7312E29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4372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D227D-446A-2119-193A-BC3A43036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6BE7A4-D7C7-A7A6-C3B1-3EA88DF27B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E99786-F61B-EE56-DE46-4EC86DE89F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Delete and add your own video (insert &gt; video &gt; online film &gt; enter URL link from YouTube)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5E0AF-3293-553A-936F-1675946CB6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096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Layout with 3 photos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063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27298-A50E-65DA-D22C-F8B382B8A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C24D94-E217-A284-96D4-51EEF467B7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2739CD-BB8A-954F-B4F9-6B00FAA8DB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Delete and add your own video (insert &gt; video &gt; online film &gt; enter URL link from YouTube)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D8EEEF-21CC-64A9-9321-8755D7D483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250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B8E42-8F5E-3B4F-2B08-A451AB450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E90763-2432-477F-9629-888FE4203A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876C7C-F9CF-3C47-8EB1-61E6447FC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Delete and add your own video (insert &gt; video &gt; online film &gt; enter URL link from YouTube)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7C7E68-82FE-5495-6E60-4D08A227E4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029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989AF-86B3-D5E9-47F3-B068988352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657FF9-1575-F372-2B46-862F03512F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012047-488D-78EF-9A34-8EDEC62705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Delete and add your own video (insert &gt; video &gt; online film &gt; enter URL link from YouTube)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141C83-91DC-24F9-D532-4BB3B64F41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1788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59317-6ADB-2A67-D9D3-22CFD6F40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11FEBA-7ECD-B168-426D-7C9F0BC597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0BDDE3-C9F8-AAA7-BCC2-4CDDF47FB6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Delete and add your own video (insert &gt; video &gt; online film &gt; enter URL link from YouTube)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953FC-AB43-7E9B-4DF3-7C623B8223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256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2C84F-C6A6-4888-09CA-2E63B3991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926F37-A828-DBEB-B806-987C7DC45C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A17BDD-7C67-A434-BFA0-B955F9080E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Delete and add your own video (insert &gt; video &gt; online film &gt; enter URL link from YouTube)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B6FE-49F5-8567-EE9A-9FB021F06D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125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F3774-BB22-B89A-FF6D-3B87C727C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0D0F08-0A54-58BA-DFF6-5B7BCC5072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F2B231-C016-0056-60AA-0BC89F12E2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Delete and add your own video (insert &gt; video &gt; online film &gt; enter URL link from YouTube)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9002FF-791D-A2FE-CB25-E7F4132FCD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739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021ED-4988-FDD6-C618-CA98B2D16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40BC07-A923-D4AE-7386-84EC294C96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D40A9C-C2A8-3923-D03F-32D7246514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Delete and add your own video (insert &gt; video &gt; online film &gt; enter URL link from YouTube)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4D8EAD-E9CA-092D-5A44-07ACB536BD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5C64743-1F81-4A7A-AD03-A4D6D8317924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857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23C6B-ECB1-423D-84BC-1BD438DECE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4760E5-EEE7-41F9-BE53-C154D32F85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F367F-33AA-433C-BD93-86F7EFE51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B0AE-59F7-4D9C-AA52-3AADF211941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E415E-CECB-40E9-9CBF-3810F2F58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51243-1598-4E7B-A3C8-82F5B8ADE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912C6-C162-419B-8BE4-357DDE87A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7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ic blue">
    <p:bg>
      <p:bgPr>
        <a:solidFill>
          <a:srgbClr val="E6F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7999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tx2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4676192" cy="44307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69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n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8715" y="1337439"/>
            <a:ext cx="5093477" cy="3741827"/>
          </a:xfrm>
        </p:spPr>
        <p:txBody>
          <a:bodyPr anchor="t">
            <a:noAutofit/>
          </a:bodyPr>
          <a:lstStyle>
            <a:lvl1pPr>
              <a:defRPr lang="en-US" sz="2400" kern="0" spc="-150" dirty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B237473-E873-7E82-2490-5F87F6FAF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678715" y="5079266"/>
            <a:ext cx="5093477" cy="385527"/>
          </a:xfrm>
        </p:spPr>
        <p:txBody>
          <a:bodyPr/>
          <a:lstStyle>
            <a:lvl1pPr>
              <a:defRPr lang="en-GB" sz="1800" kern="0" spc="-150" dirty="0" smtClean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  <a:lvl2pPr>
              <a:defRPr lang="en-GB" sz="1800" kern="0" spc="-150" dirty="0" smtClean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2pPr>
            <a:lvl3pPr>
              <a:defRPr lang="en-GB" sz="1800" kern="0" spc="-150" dirty="0" smtClean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3pPr>
            <a:lvl4pPr>
              <a:defRPr lang="en-GB" sz="1800" kern="0" spc="-150" dirty="0" smtClean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4pPr>
            <a:lvl5pPr>
              <a:defRPr lang="en-GB" sz="1800" kern="0" spc="-150" dirty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1672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on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200" y="1337439"/>
            <a:ext cx="5093477" cy="3741827"/>
          </a:xfrm>
        </p:spPr>
        <p:txBody>
          <a:bodyPr anchor="t">
            <a:noAutofit/>
          </a:bodyPr>
          <a:lstStyle>
            <a:lvl1pPr>
              <a:defRPr lang="en-US" sz="2400" kern="0" spc="-150" dirty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B237473-E873-7E82-2490-5F87F6FAF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55200" y="5079266"/>
            <a:ext cx="5093477" cy="385527"/>
          </a:xfrm>
        </p:spPr>
        <p:txBody>
          <a:bodyPr/>
          <a:lstStyle>
            <a:lvl1pPr>
              <a:defRPr lang="en-GB" sz="1800" kern="0" spc="-150" dirty="0" smtClean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  <a:lvl2pPr>
              <a:defRPr lang="en-GB" sz="1800" kern="0" spc="-150" dirty="0" smtClean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2pPr>
            <a:lvl3pPr>
              <a:defRPr lang="en-GB" sz="1800" kern="0" spc="-150" dirty="0" smtClean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3pPr>
            <a:lvl4pPr>
              <a:defRPr lang="en-GB" sz="1800" kern="0" spc="-150" dirty="0" smtClean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4pPr>
            <a:lvl5pPr>
              <a:defRPr lang="en-GB" sz="1800" kern="0" spc="-150" dirty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85018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rips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6130DE1-E563-72D6-2406-FC450401EE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77671" y="497624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90F9F557-0766-2674-1CA7-AB041CD8FBD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17856" y="918991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40981" y="1076106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689100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accent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4676192" cy="44307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155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rips light">
    <p:bg>
      <p:bgPr>
        <a:solidFill>
          <a:srgbClr val="D4ED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6130DE1-E563-72D6-2406-FC450401EE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77671" y="497624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90F9F557-0766-2674-1CA7-AB041CD8FBD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17856" y="918991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40981" y="1076106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708150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accent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4676192" cy="44307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6237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rips cyan">
    <p:bg>
      <p:bgPr>
        <a:solidFill>
          <a:srgbClr val="00B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6130DE1-E563-72D6-2406-FC450401EE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77671" y="497624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90F9F557-0766-2674-1CA7-AB041CD8FBD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17856" y="918991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40981" y="1076106"/>
            <a:ext cx="1836690" cy="5152516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755775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4676192" cy="44307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8526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rips blue">
    <p:bg>
      <p:bgPr>
        <a:solidFill>
          <a:srgbClr val="E6F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6130DE1-E563-72D6-2406-FC450401EE0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77671" y="497624"/>
            <a:ext cx="1836690" cy="515251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90F9F557-0766-2674-1CA7-AB041CD8FBD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17856" y="918991"/>
            <a:ext cx="1836690" cy="515251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40981" y="1076106"/>
            <a:ext cx="1836690" cy="515251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793875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tx2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4676192" cy="44307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970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44525"/>
            <a:ext cx="10487025" cy="1689100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accent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3460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7365472F-CB55-76C4-6D2D-E283ABA06C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59272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1780A0FB-CBDE-651B-6A9C-10C5E9ECC0E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955084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5E1B4D5E-9831-9DBB-4ED9-FE7667C39F3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450896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8A22D2-2858-BAE7-171B-8401AEE382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4271376"/>
            <a:ext cx="2105416" cy="228030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6D6CBA40-BB7D-0E0A-F1EA-E3ECB470A3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68458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FFEA5823-AD71-DFA6-C6B1-9FFC0273AF3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59573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91A73959-78FD-31FC-432C-00D4C094B2F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50688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26659163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light">
    <p:bg>
      <p:bgPr>
        <a:solidFill>
          <a:srgbClr val="D4ED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44525"/>
            <a:ext cx="10487025" cy="1689100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accent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3460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7365472F-CB55-76C4-6D2D-E283ABA06C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59272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1780A0FB-CBDE-651B-6A9C-10C5E9ECC0E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955084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5E1B4D5E-9831-9DBB-4ED9-FE7667C39F3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450896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8A22D2-2858-BAE7-171B-8401AEE382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4271376"/>
            <a:ext cx="2105416" cy="228030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6D6CBA40-BB7D-0E0A-F1EA-E3ECB470A3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68458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FFEA5823-AD71-DFA6-C6B1-9FFC0273AF3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59573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91A73959-78FD-31FC-432C-00D4C094B2F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50688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27252217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Cya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44525"/>
            <a:ext cx="10487025" cy="1689100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3460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7365472F-CB55-76C4-6D2D-E283ABA06C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59272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1780A0FB-CBDE-651B-6A9C-10C5E9ECC0E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955084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5E1B4D5E-9831-9DBB-4ED9-FE7667C39F3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450896" y="2220326"/>
            <a:ext cx="1800000" cy="1800000"/>
          </a:xfrm>
        </p:spPr>
        <p:txBody>
          <a:bodyPr/>
          <a:lstStyle/>
          <a:p>
            <a:endParaRPr lang="en-GB"/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8A22D2-2858-BAE7-171B-8401AEE382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4271376"/>
            <a:ext cx="2105416" cy="228030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6D6CBA40-BB7D-0E0A-F1EA-E3ECB470A3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68458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FFEA5823-AD71-DFA6-C6B1-9FFC0273AF3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59573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91A73959-78FD-31FC-432C-00D4C094B2F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50688" y="4271376"/>
            <a:ext cx="2105416" cy="228030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605328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rgbClr val="00B7F0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10515600" cy="420687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C51D9-8788-4B94-8476-BB5DAC9C4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B0AE-59F7-4D9C-AA52-3AADF211941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84C3D-468C-40FA-979D-3746AB10D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FEDDA-A261-4ED1-9BBD-73F6A5A54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912C6-C162-419B-8BE4-357DDE87A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64830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blue">
    <p:bg>
      <p:bgPr>
        <a:solidFill>
          <a:srgbClr val="E6F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44525"/>
            <a:ext cx="10487025" cy="1689100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tx2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63460" y="2220326"/>
            <a:ext cx="1800000" cy="18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7365472F-CB55-76C4-6D2D-E283ABA06C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459272" y="2220326"/>
            <a:ext cx="1800000" cy="18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1780A0FB-CBDE-651B-6A9C-10C5E9ECC0E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955084" y="2220326"/>
            <a:ext cx="1800000" cy="18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5E1B4D5E-9831-9DBB-4ED9-FE7667C39F37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450896" y="2220326"/>
            <a:ext cx="1800000" cy="18000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8A22D2-2858-BAE7-171B-8401AEE382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38200" y="4271376"/>
            <a:ext cx="2105416" cy="2280302"/>
          </a:xfrm>
        </p:spPr>
        <p:txBody>
          <a:bodyPr>
            <a:normAutofit/>
          </a:bodyPr>
          <a:lstStyle>
            <a:lvl1pPr>
              <a:defRPr sz="2200">
                <a:solidFill>
                  <a:schemeClr val="accent1"/>
                </a:solidFill>
              </a:defRPr>
            </a:lvl1pPr>
            <a:lvl2pPr>
              <a:defRPr sz="2000">
                <a:solidFill>
                  <a:schemeClr val="accent1"/>
                </a:solidFill>
              </a:defRPr>
            </a:lvl2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6D6CBA40-BB7D-0E0A-F1EA-E3ECB470A3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68458" y="4271376"/>
            <a:ext cx="2105416" cy="2280302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FFEA5823-AD71-DFA6-C6B1-9FFC0273AF3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859573" y="4271376"/>
            <a:ext cx="2105416" cy="2280302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91A73959-78FD-31FC-432C-00D4C094B2F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50688" y="4271376"/>
            <a:ext cx="2105416" cy="2280302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11369901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6727600"/>
            <a:ext cx="12192000" cy="130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15600" y="421233"/>
            <a:ext cx="11360800" cy="110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15600" y="1633633"/>
            <a:ext cx="11360800" cy="44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1296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437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light">
    <p:bg>
      <p:bgPr>
        <a:solidFill>
          <a:srgbClr val="D4ED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rgbClr val="00B7F0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10515600" cy="420687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C51D9-8788-4B94-8476-BB5DAC9C4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B0AE-59F7-4D9C-AA52-3AADF211941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84C3D-468C-40FA-979D-3746AB10D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FEDDA-A261-4ED1-9BBD-73F6A5A54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912C6-C162-419B-8BE4-357DDE87A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105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light">
    <p:bg>
      <p:bgPr>
        <a:solidFill>
          <a:srgbClr val="E6F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tx2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10515600" cy="420687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GB" sz="2200" kern="0" spc="-100" dirty="0">
                <a:solidFill>
                  <a:schemeClr val="accent1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C51D9-8788-4B94-8476-BB5DAC9C4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B0AE-59F7-4D9C-AA52-3AADF211941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84C3D-468C-40FA-979D-3746AB10D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FEDDA-A261-4ED1-9BBD-73F6A5A54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912C6-C162-419B-8BE4-357DDE87A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56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ya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10515600" cy="420687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C51D9-8788-4B94-8476-BB5DAC9C4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B0AE-59F7-4D9C-AA52-3AADF211941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84C3D-468C-40FA-979D-3746AB10D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FEDDA-A261-4ED1-9BBD-73F6A5A54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912C6-C162-419B-8BE4-357DDE87A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139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blue">
    <p:bg>
      <p:bgPr>
        <a:solidFill>
          <a:srgbClr val="E6F4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10515600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rgbClr val="00B7F0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10515600" cy="420687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DC51D9-8788-4B94-8476-BB5DAC9C4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9B0AE-59F7-4D9C-AA52-3AADF211941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884C3D-468C-40FA-979D-3746AB10D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FEDDA-A261-4ED1-9BBD-73F6A5A544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912C6-C162-419B-8BE4-357DDE87A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265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ic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7999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rgbClr val="00B7F0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4676192" cy="44307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283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ic light">
    <p:bg>
      <p:bgPr>
        <a:solidFill>
          <a:srgbClr val="D4ED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7999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rgbClr val="00B7F0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4676192" cy="44307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3759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ic cyan">
    <p:bg>
      <p:bgPr>
        <a:solidFill>
          <a:srgbClr val="00B7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932B4B0-A50B-6BE7-7ECB-D74BAB3E36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7999"/>
          </a:xfrm>
        </p:spPr>
        <p:txBody>
          <a:bodyPr/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6868B-E90C-4E3D-A162-B0B064816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325563"/>
          </a:xfrm>
        </p:spPr>
        <p:txBody>
          <a:bodyPr anchor="t">
            <a:noAutofit/>
          </a:bodyPr>
          <a:lstStyle>
            <a:lvl1pPr>
              <a:defRPr lang="en-US" sz="3600" kern="0" spc="-150" dirty="0">
                <a:solidFill>
                  <a:schemeClr val="bg1"/>
                </a:solidFill>
                <a:latin typeface="Inter ExtraBold" panose="02000503000000020004" pitchFamily="2" charset="0"/>
                <a:ea typeface="Inter ExtraBold" panose="02000503000000020004" pitchFamily="2" charset="0"/>
                <a:cs typeface="Calibri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F18F0-6231-420E-A51F-1F98E93573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970087"/>
            <a:ext cx="4676192" cy="443071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>
              <a:lnSpc>
                <a:spcPct val="100000"/>
              </a:lnSpc>
              <a:buNone/>
              <a:defRPr lang="en-US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>
              <a:lnSpc>
                <a:spcPct val="100000"/>
              </a:lnSpc>
              <a:buNone/>
              <a:defRPr lang="en-GB" sz="2200" kern="0" spc="-100" dirty="0">
                <a:solidFill>
                  <a:srgbClr val="003B5C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88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C6AEEE-5F5B-417B-ABD6-BAB527DE7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C135D1-DF51-4234-93AA-F5839BD17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8E165-16BC-4D34-8641-04A4EE369F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9B0AE-59F7-4D9C-AA52-3AADF2119413}" type="datetimeFigureOut">
              <a:rPr lang="en-GB" smtClean="0"/>
              <a:t>21/08/2026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B64EF9-9E4D-41A9-9A5D-F96A70380F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B31D6-3DAC-4A72-A886-32A25F685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912C6-C162-419B-8BE4-357DDE87A1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978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75" r:id="rId4"/>
    <p:sldLayoutId id="2147483666" r:id="rId5"/>
    <p:sldLayoutId id="2147483665" r:id="rId6"/>
    <p:sldLayoutId id="2147483660" r:id="rId7"/>
    <p:sldLayoutId id="2147483661" r:id="rId8"/>
    <p:sldLayoutId id="2147483663" r:id="rId9"/>
    <p:sldLayoutId id="2147483664" r:id="rId10"/>
    <p:sldLayoutId id="2147483676" r:id="rId11"/>
    <p:sldLayoutId id="2147483677" r:id="rId12"/>
    <p:sldLayoutId id="2147483667" r:id="rId13"/>
    <p:sldLayoutId id="2147483669" r:id="rId14"/>
    <p:sldLayoutId id="2147483668" r:id="rId15"/>
    <p:sldLayoutId id="2147483670" r:id="rId16"/>
    <p:sldLayoutId id="2147483671" r:id="rId17"/>
    <p:sldLayoutId id="2147483672" r:id="rId18"/>
    <p:sldLayoutId id="2147483673" r:id="rId19"/>
    <p:sldLayoutId id="2147483674" r:id="rId20"/>
    <p:sldLayoutId id="2147483678" r:id="rId21"/>
    <p:sldLayoutId id="2147483679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3600" kern="0" spc="-150" dirty="0">
          <a:solidFill>
            <a:srgbClr val="00B7F0"/>
          </a:solidFill>
          <a:latin typeface="Inter ExtraBold" panose="02000503000000020004" pitchFamily="2" charset="0"/>
          <a:ea typeface="Inter ExtraBold" panose="02000503000000020004" pitchFamily="2" charset="0"/>
          <a:cs typeface="Calibri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en-US" sz="2400" b="1" kern="0" spc="-100" dirty="0">
          <a:solidFill>
            <a:srgbClr val="003B5C"/>
          </a:solidFill>
          <a:latin typeface="Inter" panose="02000503000000020004" pitchFamily="2" charset="0"/>
          <a:ea typeface="Inter" panose="02000503000000020004" pitchFamily="2" charset="0"/>
          <a:cs typeface="Calibri"/>
        </a:defRPr>
      </a:lvl1pPr>
      <a:lvl2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sz="2200" kern="0" spc="-100" dirty="0">
          <a:solidFill>
            <a:srgbClr val="003B5C"/>
          </a:solidFill>
          <a:latin typeface="Inter" panose="02000503000000020004" pitchFamily="2" charset="0"/>
          <a:ea typeface="Inter" panose="02000503000000020004" pitchFamily="2" charset="0"/>
          <a:cs typeface="Calibri"/>
        </a:defRPr>
      </a:lvl2pPr>
      <a:lvl3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sz="2200" kern="0" spc="-100" dirty="0">
          <a:solidFill>
            <a:srgbClr val="003B5C"/>
          </a:solidFill>
          <a:latin typeface="Inter" panose="02000503000000020004" pitchFamily="2" charset="0"/>
          <a:ea typeface="Inter" panose="02000503000000020004" pitchFamily="2" charset="0"/>
          <a:cs typeface="Calibri"/>
        </a:defRPr>
      </a:lvl3pPr>
      <a:lvl4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sz="2200" kern="0" spc="-100" dirty="0">
          <a:solidFill>
            <a:srgbClr val="003B5C"/>
          </a:solidFill>
          <a:latin typeface="Inter" panose="02000503000000020004" pitchFamily="2" charset="0"/>
          <a:ea typeface="Inter" panose="02000503000000020004" pitchFamily="2" charset="0"/>
          <a:cs typeface="Calibri"/>
        </a:defRPr>
      </a:lvl4pPr>
      <a:lvl5pPr marL="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GB" sz="2200" kern="0" spc="-100" dirty="0">
          <a:solidFill>
            <a:srgbClr val="003B5C"/>
          </a:solidFill>
          <a:latin typeface="Inter" panose="02000503000000020004" pitchFamily="2" charset="0"/>
          <a:ea typeface="Inter" panose="02000503000000020004" pitchFamily="2" charset="0"/>
          <a:cs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mailto:Accommodation@stmarys.ac.uk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marysstudentpad.co.uk/Accommodation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spareroom.co.uk/" TargetMode="External"/><Relationship Id="rId4" Type="http://schemas.openxmlformats.org/officeDocument/2006/relationships/hyperlink" Target="https://www.facebook.com/groups/stmarysflatmate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hyperlink" Target="mailto:Accommodation@stmarys.ac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marys.ac.uk/international/prepare/get-ready.aspx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international@stmarys.ac.uk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hyperlink" Target="https://www.stmarys.ac.uk/about/term-dates.asp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international@stmarys.ac.uk" TargetMode="External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http://www.stmarys.ac.uk/contact/directions.aspx" TargetMode="External"/><Relationship Id="rId4" Type="http://schemas.openxmlformats.org/officeDocument/2006/relationships/hyperlink" Target="https://ukcisa.org.uk/Information--Advice/Visas-and-Immigration/Immigration-on-arrival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7.xml"/><Relationship Id="rId18" Type="http://schemas.openxmlformats.org/officeDocument/2006/relationships/image" Target="../media/image36.png"/><Relationship Id="rId26" Type="http://schemas.openxmlformats.org/officeDocument/2006/relationships/image" Target="../media/image40.png"/><Relationship Id="rId3" Type="http://schemas.openxmlformats.org/officeDocument/2006/relationships/customXml" Target="../ink/ink2.xml"/><Relationship Id="rId21" Type="http://schemas.openxmlformats.org/officeDocument/2006/relationships/customXml" Target="../ink/ink11.xml"/><Relationship Id="rId34" Type="http://schemas.openxmlformats.org/officeDocument/2006/relationships/image" Target="../media/image44.png"/><Relationship Id="rId7" Type="http://schemas.openxmlformats.org/officeDocument/2006/relationships/customXml" Target="../ink/ink4.xml"/><Relationship Id="rId12" Type="http://schemas.openxmlformats.org/officeDocument/2006/relationships/image" Target="../media/image33.png"/><Relationship Id="rId17" Type="http://schemas.openxmlformats.org/officeDocument/2006/relationships/customXml" Target="../ink/ink9.xml"/><Relationship Id="rId25" Type="http://schemas.openxmlformats.org/officeDocument/2006/relationships/customXml" Target="../ink/ink13.xml"/><Relationship Id="rId33" Type="http://schemas.openxmlformats.org/officeDocument/2006/relationships/customXml" Target="../ink/ink17.xml"/><Relationship Id="rId2" Type="http://schemas.openxmlformats.org/officeDocument/2006/relationships/image" Target="../media/image28.png"/><Relationship Id="rId16" Type="http://schemas.openxmlformats.org/officeDocument/2006/relationships/image" Target="../media/image35.png"/><Relationship Id="rId20" Type="http://schemas.openxmlformats.org/officeDocument/2006/relationships/image" Target="../media/image37.png"/><Relationship Id="rId29" Type="http://schemas.openxmlformats.org/officeDocument/2006/relationships/customXml" Target="../ink/ink15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30.png"/><Relationship Id="rId11" Type="http://schemas.openxmlformats.org/officeDocument/2006/relationships/customXml" Target="../ink/ink6.xml"/><Relationship Id="rId24" Type="http://schemas.openxmlformats.org/officeDocument/2006/relationships/image" Target="../media/image39.png"/><Relationship Id="rId32" Type="http://schemas.openxmlformats.org/officeDocument/2006/relationships/image" Target="../media/image43.png"/><Relationship Id="rId5" Type="http://schemas.openxmlformats.org/officeDocument/2006/relationships/customXml" Target="../ink/ink3.xml"/><Relationship Id="rId15" Type="http://schemas.openxmlformats.org/officeDocument/2006/relationships/customXml" Target="../ink/ink8.xml"/><Relationship Id="rId23" Type="http://schemas.openxmlformats.org/officeDocument/2006/relationships/customXml" Target="../ink/ink12.xml"/><Relationship Id="rId28" Type="http://schemas.openxmlformats.org/officeDocument/2006/relationships/image" Target="../media/image41.png"/><Relationship Id="rId36" Type="http://schemas.openxmlformats.org/officeDocument/2006/relationships/image" Target="../media/image45.png"/><Relationship Id="rId10" Type="http://schemas.openxmlformats.org/officeDocument/2006/relationships/image" Target="../media/image32.png"/><Relationship Id="rId19" Type="http://schemas.openxmlformats.org/officeDocument/2006/relationships/customXml" Target="../ink/ink10.xml"/><Relationship Id="rId31" Type="http://schemas.openxmlformats.org/officeDocument/2006/relationships/customXml" Target="../ink/ink16.xml"/><Relationship Id="rId4" Type="http://schemas.openxmlformats.org/officeDocument/2006/relationships/image" Target="../media/image29.png"/><Relationship Id="rId9" Type="http://schemas.openxmlformats.org/officeDocument/2006/relationships/customXml" Target="../ink/ink5.xml"/><Relationship Id="rId14" Type="http://schemas.openxmlformats.org/officeDocument/2006/relationships/image" Target="../media/image34.png"/><Relationship Id="rId22" Type="http://schemas.openxmlformats.org/officeDocument/2006/relationships/image" Target="../media/image38.png"/><Relationship Id="rId27" Type="http://schemas.openxmlformats.org/officeDocument/2006/relationships/customXml" Target="../ink/ink14.xml"/><Relationship Id="rId30" Type="http://schemas.openxmlformats.org/officeDocument/2006/relationships/image" Target="../media/image42.png"/><Relationship Id="rId35" Type="http://schemas.openxmlformats.org/officeDocument/2006/relationships/customXml" Target="../ink/ink18.xml"/><Relationship Id="rId8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customXml" Target="../ink/ink24.xml"/><Relationship Id="rId3" Type="http://schemas.openxmlformats.org/officeDocument/2006/relationships/customXml" Target="../ink/ink19.xml"/><Relationship Id="rId7" Type="http://schemas.openxmlformats.org/officeDocument/2006/relationships/customXml" Target="../ink/ink21.xml"/><Relationship Id="rId12" Type="http://schemas.openxmlformats.org/officeDocument/2006/relationships/image" Target="../media/image50.png"/><Relationship Id="rId2" Type="http://schemas.openxmlformats.org/officeDocument/2006/relationships/image" Target="../media/image46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8.png"/><Relationship Id="rId11" Type="http://schemas.openxmlformats.org/officeDocument/2006/relationships/customXml" Target="../ink/ink23.xml"/><Relationship Id="rId5" Type="http://schemas.openxmlformats.org/officeDocument/2006/relationships/customXml" Target="../ink/ink20.xml"/><Relationship Id="rId15" Type="http://schemas.openxmlformats.org/officeDocument/2006/relationships/customXml" Target="../ink/ink25.xml"/><Relationship Id="rId10" Type="http://schemas.openxmlformats.org/officeDocument/2006/relationships/image" Target="../media/image49.png"/><Relationship Id="rId4" Type="http://schemas.openxmlformats.org/officeDocument/2006/relationships/image" Target="../media/image47.png"/><Relationship Id="rId9" Type="http://schemas.openxmlformats.org/officeDocument/2006/relationships/customXml" Target="../ink/ink22.xml"/><Relationship Id="rId1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customXml" Target="../ink/ink31.xml"/><Relationship Id="rId18" Type="http://schemas.openxmlformats.org/officeDocument/2006/relationships/image" Target="../media/image61.png"/><Relationship Id="rId26" Type="http://schemas.openxmlformats.org/officeDocument/2006/relationships/image" Target="../media/image65.png"/><Relationship Id="rId39" Type="http://schemas.openxmlformats.org/officeDocument/2006/relationships/customXml" Target="../ink/ink44.xml"/><Relationship Id="rId21" Type="http://schemas.openxmlformats.org/officeDocument/2006/relationships/customXml" Target="../ink/ink35.xml"/><Relationship Id="rId34" Type="http://schemas.openxmlformats.org/officeDocument/2006/relationships/image" Target="../media/image69.png"/><Relationship Id="rId7" Type="http://schemas.openxmlformats.org/officeDocument/2006/relationships/customXml" Target="../ink/ink28.xml"/><Relationship Id="rId12" Type="http://schemas.openxmlformats.org/officeDocument/2006/relationships/image" Target="../media/image58.png"/><Relationship Id="rId17" Type="http://schemas.openxmlformats.org/officeDocument/2006/relationships/customXml" Target="../ink/ink33.xml"/><Relationship Id="rId25" Type="http://schemas.openxmlformats.org/officeDocument/2006/relationships/customXml" Target="../ink/ink37.xml"/><Relationship Id="rId33" Type="http://schemas.openxmlformats.org/officeDocument/2006/relationships/customXml" Target="../ink/ink41.xml"/><Relationship Id="rId38" Type="http://schemas.openxmlformats.org/officeDocument/2006/relationships/image" Target="../media/image71.png"/><Relationship Id="rId2" Type="http://schemas.openxmlformats.org/officeDocument/2006/relationships/image" Target="../media/image53.png"/><Relationship Id="rId16" Type="http://schemas.openxmlformats.org/officeDocument/2006/relationships/image" Target="../media/image60.png"/><Relationship Id="rId20" Type="http://schemas.openxmlformats.org/officeDocument/2006/relationships/image" Target="../media/image62.png"/><Relationship Id="rId29" Type="http://schemas.openxmlformats.org/officeDocument/2006/relationships/customXml" Target="../ink/ink39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5.png"/><Relationship Id="rId11" Type="http://schemas.openxmlformats.org/officeDocument/2006/relationships/customXml" Target="../ink/ink30.xml"/><Relationship Id="rId24" Type="http://schemas.openxmlformats.org/officeDocument/2006/relationships/image" Target="../media/image64.png"/><Relationship Id="rId32" Type="http://schemas.openxmlformats.org/officeDocument/2006/relationships/image" Target="../media/image68.png"/><Relationship Id="rId37" Type="http://schemas.openxmlformats.org/officeDocument/2006/relationships/customXml" Target="../ink/ink43.xml"/><Relationship Id="rId40" Type="http://schemas.openxmlformats.org/officeDocument/2006/relationships/image" Target="../media/image72.png"/><Relationship Id="rId5" Type="http://schemas.openxmlformats.org/officeDocument/2006/relationships/customXml" Target="../ink/ink27.xml"/><Relationship Id="rId15" Type="http://schemas.openxmlformats.org/officeDocument/2006/relationships/customXml" Target="../ink/ink32.xml"/><Relationship Id="rId23" Type="http://schemas.openxmlformats.org/officeDocument/2006/relationships/customXml" Target="../ink/ink36.xml"/><Relationship Id="rId28" Type="http://schemas.openxmlformats.org/officeDocument/2006/relationships/image" Target="../media/image66.png"/><Relationship Id="rId36" Type="http://schemas.openxmlformats.org/officeDocument/2006/relationships/image" Target="../media/image70.png"/><Relationship Id="rId10" Type="http://schemas.openxmlformats.org/officeDocument/2006/relationships/image" Target="../media/image57.png"/><Relationship Id="rId19" Type="http://schemas.openxmlformats.org/officeDocument/2006/relationships/customXml" Target="../ink/ink34.xml"/><Relationship Id="rId31" Type="http://schemas.openxmlformats.org/officeDocument/2006/relationships/customXml" Target="../ink/ink40.xml"/><Relationship Id="rId4" Type="http://schemas.openxmlformats.org/officeDocument/2006/relationships/image" Target="../media/image54.png"/><Relationship Id="rId9" Type="http://schemas.openxmlformats.org/officeDocument/2006/relationships/customXml" Target="../ink/ink29.xml"/><Relationship Id="rId14" Type="http://schemas.openxmlformats.org/officeDocument/2006/relationships/image" Target="../media/image59.png"/><Relationship Id="rId22" Type="http://schemas.openxmlformats.org/officeDocument/2006/relationships/image" Target="../media/image63.png"/><Relationship Id="rId27" Type="http://schemas.openxmlformats.org/officeDocument/2006/relationships/customXml" Target="../ink/ink38.xml"/><Relationship Id="rId30" Type="http://schemas.openxmlformats.org/officeDocument/2006/relationships/image" Target="../media/image67.png"/><Relationship Id="rId35" Type="http://schemas.openxmlformats.org/officeDocument/2006/relationships/customXml" Target="../ink/ink42.xml"/><Relationship Id="rId8" Type="http://schemas.openxmlformats.org/officeDocument/2006/relationships/image" Target="../media/image56.png"/><Relationship Id="rId3" Type="http://schemas.openxmlformats.org/officeDocument/2006/relationships/customXml" Target="../ink/ink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3.png"/><Relationship Id="rId4" Type="http://schemas.openxmlformats.org/officeDocument/2006/relationships/image" Target="../media/image5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marys.ac.uk/international/student-life/%E2%80%8Bopening-a-bank-account.aspx" TargetMode="External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hyperlink" Target="https://www.gov.uk/apply-national-insurance-number" TargetMode="External"/><Relationship Id="rId4" Type="http://schemas.openxmlformats.org/officeDocument/2006/relationships/hyperlink" Target="https://www.stmarys.ac.uk/international/student-life/%E2%80%8Baccessing-health-services.aspx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marys.ac.uk/welcome/course-information.aspx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stmaryssu.co.uk/your-opportunities" TargetMode="External"/><Relationship Id="rId4" Type="http://schemas.openxmlformats.org/officeDocument/2006/relationships/hyperlink" Target="https://www.stmarys.ac.uk/welcome/international.aspx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marys.ac.uk/virtual-tour/explore.aspx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74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isitlondon.com/" TargetMode="External"/><Relationship Id="rId3" Type="http://schemas.openxmlformats.org/officeDocument/2006/relationships/hyperlink" Target="https://www.stmaryssu.co.uk/" TargetMode="External"/><Relationship Id="rId7" Type="http://schemas.openxmlformats.org/officeDocument/2006/relationships/hyperlink" Target="https://www.stmarys.ac.uk/policies/academic-regulations.aspx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tmarys.libguides.com/c.php?g=291307&amp;p=1940644" TargetMode="External"/><Relationship Id="rId11" Type="http://schemas.openxmlformats.org/officeDocument/2006/relationships/image" Target="../media/image8.jpeg"/><Relationship Id="rId5" Type="http://schemas.openxmlformats.org/officeDocument/2006/relationships/hyperlink" Target="https://www.stmarys.ac.uk/student-support/learning-development/study-support.aspx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s://www.stmarys.ac.uk/international/student-life/%E2%80%8Baccessing-health-services.aspx" TargetMode="External"/><Relationship Id="rId9" Type="http://schemas.openxmlformats.org/officeDocument/2006/relationships/hyperlink" Target="http://www.visitbritain.com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mailto:studentservices@stmarys.ac.uk" TargetMode="External"/><Relationship Id="rId3" Type="http://schemas.openxmlformats.org/officeDocument/2006/relationships/hyperlink" Target="mailto:internationaladmissions@stmarys.ac.uk" TargetMode="External"/><Relationship Id="rId7" Type="http://schemas.openxmlformats.org/officeDocument/2006/relationships/hyperlink" Target="mailto:helpdesk@stmarys.ac.uk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accommodation@stmarys.ac.uk" TargetMode="External"/><Relationship Id="rId5" Type="http://schemas.openxmlformats.org/officeDocument/2006/relationships/hyperlink" Target="mailto:studentvisas@stmarys.ac.uk" TargetMode="External"/><Relationship Id="rId10" Type="http://schemas.openxmlformats.org/officeDocument/2006/relationships/hyperlink" Target="mailto:registryservices@stmarys.ac.uk" TargetMode="External"/><Relationship Id="rId4" Type="http://schemas.openxmlformats.org/officeDocument/2006/relationships/hyperlink" Target="mailto:international@stmarys.ac.uk" TargetMode="External"/><Relationship Id="rId9" Type="http://schemas.openxmlformats.org/officeDocument/2006/relationships/hyperlink" Target="mailto:feesoffice@stmarys.ac.uk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hyperlink" Target="mailto:southasia@stmarys.ac.uk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bill.richards@stmarys.ac.uk" TargetMode="External"/><Relationship Id="rId5" Type="http://schemas.openxmlformats.org/officeDocument/2006/relationships/hyperlink" Target="mailto:gregory.barron@stmarys.ac.uk" TargetMode="External"/><Relationship Id="rId4" Type="http://schemas.openxmlformats.org/officeDocument/2006/relationships/hyperlink" Target="mailto:undaleeb.qazi@stmarys.ac.uk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10" Type="http://schemas.openxmlformats.org/officeDocument/2006/relationships/image" Target="../media/image8.jpeg"/><Relationship Id="rId4" Type="http://schemas.openxmlformats.org/officeDocument/2006/relationships/image" Target="../media/image76.jpeg"/><Relationship Id="rId9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hyperlink" Target="http://www.stmarys.ac.uk/international/visas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internationaladmissions@stmarys.ac.uk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8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6" Type="http://schemas.openxmlformats.org/officeDocument/2006/relationships/hyperlink" Target="mailto:registryservices@stmarys.ac.uk" TargetMode="Externa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Internationaladmissions@stmarys.ac.u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internationaladmissions@stmarys.ac.u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tb-test-visa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hyperlink" Target="https://www.gov.uk/guidance/financial-evidence-for-student-and-child-student-route-applicant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internationaladmissions@stmarys.ac.uk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4D3CE342-43F4-6022-D658-8197AC88D1EF}"/>
              </a:ext>
            </a:extLst>
          </p:cNvPr>
          <p:cNvGrpSpPr/>
          <p:nvPr/>
        </p:nvGrpSpPr>
        <p:grpSpPr>
          <a:xfrm>
            <a:off x="-3440" y="304048"/>
            <a:ext cx="12204200" cy="6927642"/>
            <a:chOff x="-12199" y="128876"/>
            <a:chExt cx="12204200" cy="6927642"/>
          </a:xfrm>
        </p:grpSpPr>
        <p:pic>
          <p:nvPicPr>
            <p:cNvPr id="2" name="object 406">
              <a:extLst>
                <a:ext uri="{FF2B5EF4-FFF2-40B4-BE49-F238E27FC236}">
                  <a16:creationId xmlns:a16="http://schemas.microsoft.com/office/drawing/2014/main" id="{146BFCB9-36EE-C9F5-67BC-835CE1FDA9AD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44" b="40926"/>
            <a:stretch/>
          </p:blipFill>
          <p:spPr>
            <a:xfrm>
              <a:off x="-4049" y="1760015"/>
              <a:ext cx="2033893" cy="2941908"/>
            </a:xfrm>
            <a:prstGeom prst="rect">
              <a:avLst/>
            </a:prstGeom>
          </p:spPr>
        </p:pic>
        <p:pic>
          <p:nvPicPr>
            <p:cNvPr id="3" name="object 414">
              <a:extLst>
                <a:ext uri="{FF2B5EF4-FFF2-40B4-BE49-F238E27FC236}">
                  <a16:creationId xmlns:a16="http://schemas.microsoft.com/office/drawing/2014/main" id="{D3DC20F8-4E22-B77D-4CEB-F3042C5635C0}"/>
                </a:ext>
              </a:extLst>
            </p:cNvPr>
            <p:cNvPicPr/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872" b="-2320"/>
            <a:stretch/>
          </p:blipFill>
          <p:spPr>
            <a:xfrm>
              <a:off x="2030917" y="928326"/>
              <a:ext cx="2033893" cy="4382407"/>
            </a:xfrm>
            <a:prstGeom prst="rect">
              <a:avLst/>
            </a:prstGeom>
          </p:spPr>
        </p:pic>
        <p:pic>
          <p:nvPicPr>
            <p:cNvPr id="7" name="object 418">
              <a:extLst>
                <a:ext uri="{FF2B5EF4-FFF2-40B4-BE49-F238E27FC236}">
                  <a16:creationId xmlns:a16="http://schemas.microsoft.com/office/drawing/2014/main" id="{D3D151C5-F65D-BB28-A322-024BDC0CC98A}"/>
                </a:ext>
              </a:extLst>
            </p:cNvPr>
            <p:cNvPicPr/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17" t="25754" r="15217" b="25754"/>
            <a:stretch/>
          </p:blipFill>
          <p:spPr>
            <a:xfrm>
              <a:off x="4063613" y="1477994"/>
              <a:ext cx="2033893" cy="3969828"/>
            </a:xfrm>
            <a:prstGeom prst="rect">
              <a:avLst/>
            </a:prstGeom>
          </p:spPr>
        </p:pic>
        <p:pic>
          <p:nvPicPr>
            <p:cNvPr id="8" name="object 416">
              <a:extLst>
                <a:ext uri="{FF2B5EF4-FFF2-40B4-BE49-F238E27FC236}">
                  <a16:creationId xmlns:a16="http://schemas.microsoft.com/office/drawing/2014/main" id="{F5028A6C-E4C4-890E-C886-632EB3D2BCBA}"/>
                </a:ext>
              </a:extLst>
            </p:cNvPr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035" b="14536"/>
            <a:stretch/>
          </p:blipFill>
          <p:spPr>
            <a:xfrm>
              <a:off x="8127807" y="1304925"/>
              <a:ext cx="2033893" cy="4181764"/>
            </a:xfrm>
            <a:prstGeom prst="rect">
              <a:avLst/>
            </a:prstGeom>
          </p:spPr>
        </p:pic>
        <p:pic>
          <p:nvPicPr>
            <p:cNvPr id="9" name="object 419">
              <a:extLst>
                <a:ext uri="{FF2B5EF4-FFF2-40B4-BE49-F238E27FC236}">
                  <a16:creationId xmlns:a16="http://schemas.microsoft.com/office/drawing/2014/main" id="{B44A95B9-E1D8-CBFA-2A27-E7DAD028D85F}"/>
                </a:ext>
              </a:extLst>
            </p:cNvPr>
            <p:cNvPicPr/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02" b="37263"/>
            <a:stretch/>
          </p:blipFill>
          <p:spPr>
            <a:xfrm>
              <a:off x="10158108" y="1620610"/>
              <a:ext cx="2033893" cy="3521417"/>
            </a:xfrm>
            <a:prstGeom prst="rect">
              <a:avLst/>
            </a:prstGeom>
          </p:spPr>
        </p:pic>
        <p:pic>
          <p:nvPicPr>
            <p:cNvPr id="10" name="object 415">
              <a:extLst>
                <a:ext uri="{FF2B5EF4-FFF2-40B4-BE49-F238E27FC236}">
                  <a16:creationId xmlns:a16="http://schemas.microsoft.com/office/drawing/2014/main" id="{CBEE344B-97DB-518C-D375-C7F7317EB358}"/>
                </a:ext>
              </a:extLst>
            </p:cNvPr>
            <p:cNvPicPr/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78" t="24316" r="1369" b="28477"/>
            <a:stretch/>
          </p:blipFill>
          <p:spPr>
            <a:xfrm>
              <a:off x="6096309" y="1895572"/>
              <a:ext cx="2033893" cy="3029030"/>
            </a:xfrm>
            <a:prstGeom prst="rect">
              <a:avLst/>
            </a:prstGeom>
          </p:spPr>
        </p:pic>
        <p:sp>
          <p:nvSpPr>
            <p:cNvPr id="4" name="Title 1">
              <a:extLst>
                <a:ext uri="{FF2B5EF4-FFF2-40B4-BE49-F238E27FC236}">
                  <a16:creationId xmlns:a16="http://schemas.microsoft.com/office/drawing/2014/main" id="{70A88AF5-6B7D-4FD5-949C-AFBB20B31AA0}"/>
                </a:ext>
              </a:extLst>
            </p:cNvPr>
            <p:cNvSpPr txBox="1">
              <a:spLocks/>
            </p:cNvSpPr>
            <p:nvPr/>
          </p:nvSpPr>
          <p:spPr>
            <a:xfrm>
              <a:off x="2077092" y="2923134"/>
              <a:ext cx="9144000" cy="2387600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en-GB"/>
            </a:p>
            <a:p>
              <a:endParaRPr lang="en-GB" sz="3200"/>
            </a:p>
          </p:txBody>
        </p:sp>
        <p:sp>
          <p:nvSpPr>
            <p:cNvPr id="51" name="Google Shape;287;p29">
              <a:extLst>
                <a:ext uri="{FF2B5EF4-FFF2-40B4-BE49-F238E27FC236}">
                  <a16:creationId xmlns:a16="http://schemas.microsoft.com/office/drawing/2014/main" id="{7C0D0AA5-7E48-761A-A5CE-A89D0025E79A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5681145"/>
              <a:ext cx="12191719" cy="5573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400"/>
                <a:buFont typeface="Calibri"/>
                <a:buNone/>
                <a:defRPr lang="en-GB" sz="3600" b="0" i="0" u="none" strike="noStrike" cap="none" spc="-150" baseline="0" dirty="0">
                  <a:solidFill>
                    <a:srgbClr val="00B7F0"/>
                  </a:solidFill>
                  <a:latin typeface="Inter ExtraBold" panose="02000503000000020004" pitchFamily="2" charset="0"/>
                  <a:ea typeface="Inter ExtraBold" panose="02000503000000020004" pitchFamily="2" charset="0"/>
                  <a:cs typeface="Calibri"/>
                  <a:sym typeface="Calibri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defRPr sz="18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ctr">
                <a:buClr>
                  <a:sysClr val="windowText" lastClr="000000"/>
                </a:buClr>
              </a:pPr>
              <a:r>
                <a:rPr lang="en-US" sz="3200" kern="0">
                  <a:latin typeface="Helvetica"/>
                </a:rPr>
                <a:t>Planning your arrival</a:t>
              </a:r>
            </a:p>
          </p:txBody>
        </p:sp>
        <p:sp>
          <p:nvSpPr>
            <p:cNvPr id="12" name="Content Placeholder 7">
              <a:extLst>
                <a:ext uri="{FF2B5EF4-FFF2-40B4-BE49-F238E27FC236}">
                  <a16:creationId xmlns:a16="http://schemas.microsoft.com/office/drawing/2014/main" id="{96EF3260-FFCE-E8D5-5FA3-88AA3993717C}"/>
                </a:ext>
              </a:extLst>
            </p:cNvPr>
            <p:cNvSpPr txBox="1">
              <a:spLocks/>
            </p:cNvSpPr>
            <p:nvPr/>
          </p:nvSpPr>
          <p:spPr>
            <a:xfrm>
              <a:off x="-12199" y="6235150"/>
              <a:ext cx="12191718" cy="8213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2438339" marR="0" lvl="0" indent="-2438339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1800" b="1" i="0" u="none" strike="noStrike" cap="none">
                  <a:solidFill>
                    <a:schemeClr val="bg2"/>
                  </a:solidFill>
                  <a:latin typeface="Inter" panose="02000503000000020004" pitchFamily="2" charset="0"/>
                  <a:ea typeface="Inter" panose="02000503000000020004" pitchFamily="2" charset="0"/>
                  <a:cs typeface="Calibri"/>
                  <a:sym typeface="Calibri"/>
                </a:defRPr>
              </a:lvl1pPr>
              <a:lvl2pPr marL="2438339" marR="0" lvl="1" indent="-2438339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  <a:defRPr sz="1800" b="1" i="0" u="none" strike="noStrike" cap="none">
                  <a:solidFill>
                    <a:schemeClr val="bg2"/>
                  </a:solidFill>
                  <a:latin typeface="Inter" panose="02000503000000020004" pitchFamily="2" charset="0"/>
                  <a:ea typeface="Inter" panose="02000503000000020004" pitchFamily="2" charset="0"/>
                  <a:cs typeface="Calibri"/>
                  <a:sym typeface="Calibri"/>
                </a:defRPr>
              </a:lvl2pPr>
              <a:lvl3pPr marL="2438339" marR="0" lvl="2" indent="-2438339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  <a:defRPr sz="1800" b="1" i="0" u="none" strike="noStrike" cap="none">
                  <a:solidFill>
                    <a:schemeClr val="bg2"/>
                  </a:solidFill>
                  <a:latin typeface="Inter" panose="02000503000000020004" pitchFamily="2" charset="0"/>
                  <a:ea typeface="Inter" panose="02000503000000020004" pitchFamily="2" charset="0"/>
                  <a:cs typeface="Calibri"/>
                  <a:sym typeface="Calibri"/>
                </a:defRPr>
              </a:lvl3pPr>
              <a:lvl4pPr marL="2438339" marR="0" lvl="3" indent="-2438339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1" i="0" u="none" strike="noStrike" cap="none">
                  <a:solidFill>
                    <a:schemeClr val="bg2"/>
                  </a:solidFill>
                  <a:latin typeface="Inter" panose="02000503000000020004" pitchFamily="2" charset="0"/>
                  <a:ea typeface="Inter" panose="02000503000000020004" pitchFamily="2" charset="0"/>
                  <a:cs typeface="Calibri"/>
                  <a:sym typeface="Calibri"/>
                </a:defRPr>
              </a:lvl4pPr>
              <a:lvl5pPr marL="2438339" marR="0" lvl="4" indent="-2438339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  <a:defRPr sz="1800" b="1" i="0" u="none" strike="noStrike" cap="none">
                  <a:solidFill>
                    <a:schemeClr val="bg2"/>
                  </a:solidFill>
                  <a:latin typeface="Inter" panose="02000503000000020004" pitchFamily="2" charset="0"/>
                  <a:ea typeface="Inter" panose="02000503000000020004" pitchFamily="2" charset="0"/>
                  <a:cs typeface="Calibri"/>
                  <a:sym typeface="Calibri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9pPr>
            </a:lstStyle>
            <a:p>
              <a:pPr marL="0" indent="0" algn="ctr">
                <a:lnSpc>
                  <a:spcPct val="100000"/>
                </a:lnSpc>
              </a:pPr>
              <a:r>
                <a:rPr lang="en-US" altLang="en-US" sz="2000" kern="0">
                  <a:solidFill>
                    <a:srgbClr val="003B5C"/>
                  </a:solidFill>
                  <a:latin typeface="Helvetica"/>
                </a:rPr>
                <a:t>International Office</a:t>
              </a:r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BBEA44D-0AAA-60F6-0FA1-CA2749F20E40}"/>
                </a:ext>
              </a:extLst>
            </p:cNvPr>
            <p:cNvGrpSpPr/>
            <p:nvPr/>
          </p:nvGrpSpPr>
          <p:grpSpPr>
            <a:xfrm>
              <a:off x="1513404" y="2259542"/>
              <a:ext cx="9150176" cy="2025782"/>
              <a:chOff x="1513404" y="2259542"/>
              <a:chExt cx="9150176" cy="2025782"/>
            </a:xfrm>
            <a:effectLst>
              <a:outerShdw blurRad="6350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48" name="Free-form: Shape 47">
                <a:extLst>
                  <a:ext uri="{FF2B5EF4-FFF2-40B4-BE49-F238E27FC236}">
                    <a16:creationId xmlns:a16="http://schemas.microsoft.com/office/drawing/2014/main" id="{4B4BB2BF-1F7C-7973-5E4D-B3C6C89D6198}"/>
                  </a:ext>
                </a:extLst>
              </p:cNvPr>
              <p:cNvSpPr/>
              <p:nvPr/>
            </p:nvSpPr>
            <p:spPr>
              <a:xfrm rot="900000">
                <a:off x="1513404" y="2259542"/>
                <a:ext cx="2127127" cy="1914499"/>
              </a:xfrm>
              <a:custGeom>
                <a:avLst/>
                <a:gdLst>
                  <a:gd name="connsiteX0" fmla="*/ 0 w 2339840"/>
                  <a:gd name="connsiteY0" fmla="*/ 626958 h 2105949"/>
                  <a:gd name="connsiteX1" fmla="*/ 486160 w 2339840"/>
                  <a:gd name="connsiteY1" fmla="*/ 496692 h 2105949"/>
                  <a:gd name="connsiteX2" fmla="*/ 970450 w 2339840"/>
                  <a:gd name="connsiteY2" fmla="*/ 1425864 h 2105949"/>
                  <a:gd name="connsiteX3" fmla="*/ 982997 w 2339840"/>
                  <a:gd name="connsiteY3" fmla="*/ 1422503 h 2105949"/>
                  <a:gd name="connsiteX4" fmla="*/ 978593 w 2339840"/>
                  <a:gd name="connsiteY4" fmla="*/ 364745 h 2105949"/>
                  <a:gd name="connsiteX5" fmla="*/ 1361247 w 2339840"/>
                  <a:gd name="connsiteY5" fmla="*/ 262213 h 2105949"/>
                  <a:gd name="connsiteX6" fmla="*/ 1887152 w 2339840"/>
                  <a:gd name="connsiteY6" fmla="*/ 1183596 h 2105949"/>
                  <a:gd name="connsiteX7" fmla="*/ 1899699 w 2339840"/>
                  <a:gd name="connsiteY7" fmla="*/ 1180234 h 2105949"/>
                  <a:gd name="connsiteX8" fmla="*/ 1853680 w 2339840"/>
                  <a:gd name="connsiteY8" fmla="*/ 130266 h 2105949"/>
                  <a:gd name="connsiteX9" fmla="*/ 2339840 w 2339840"/>
                  <a:gd name="connsiteY9" fmla="*/ 0 h 2105949"/>
                  <a:gd name="connsiteX10" fmla="*/ 2296525 w 2339840"/>
                  <a:gd name="connsiteY10" fmla="*/ 1732800 h 2105949"/>
                  <a:gd name="connsiteX11" fmla="*/ 1879368 w 2339840"/>
                  <a:gd name="connsiteY11" fmla="*/ 1844576 h 2105949"/>
                  <a:gd name="connsiteX12" fmla="*/ 1366130 w 2339840"/>
                  <a:gd name="connsiteY12" fmla="*/ 1020651 h 2105949"/>
                  <a:gd name="connsiteX13" fmla="*/ 1353583 w 2339840"/>
                  <a:gd name="connsiteY13" fmla="*/ 1024012 h 2105949"/>
                  <a:gd name="connsiteX14" fmla="*/ 1321068 w 2339840"/>
                  <a:gd name="connsiteY14" fmla="*/ 1994172 h 2105949"/>
                  <a:gd name="connsiteX15" fmla="*/ 903912 w 2339840"/>
                  <a:gd name="connsiteY15" fmla="*/ 2105949 h 2105949"/>
                  <a:gd name="connsiteX16" fmla="*/ 0 w 2339840"/>
                  <a:gd name="connsiteY16" fmla="*/ 626958 h 2105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39840" h="2105949">
                    <a:moveTo>
                      <a:pt x="0" y="626958"/>
                    </a:moveTo>
                    <a:lnTo>
                      <a:pt x="486160" y="496692"/>
                    </a:lnTo>
                    <a:lnTo>
                      <a:pt x="970450" y="1425864"/>
                    </a:lnTo>
                    <a:lnTo>
                      <a:pt x="982997" y="1422503"/>
                    </a:lnTo>
                    <a:lnTo>
                      <a:pt x="978593" y="364745"/>
                    </a:lnTo>
                    <a:lnTo>
                      <a:pt x="1361247" y="262213"/>
                    </a:lnTo>
                    <a:lnTo>
                      <a:pt x="1887152" y="1183596"/>
                    </a:lnTo>
                    <a:lnTo>
                      <a:pt x="1899699" y="1180234"/>
                    </a:lnTo>
                    <a:lnTo>
                      <a:pt x="1853680" y="130266"/>
                    </a:lnTo>
                    <a:lnTo>
                      <a:pt x="2339840" y="0"/>
                    </a:lnTo>
                    <a:lnTo>
                      <a:pt x="2296525" y="1732800"/>
                    </a:lnTo>
                    <a:lnTo>
                      <a:pt x="1879368" y="1844576"/>
                    </a:lnTo>
                    <a:lnTo>
                      <a:pt x="1366130" y="1020651"/>
                    </a:lnTo>
                    <a:lnTo>
                      <a:pt x="1353583" y="1024012"/>
                    </a:lnTo>
                    <a:lnTo>
                      <a:pt x="1321068" y="1994172"/>
                    </a:lnTo>
                    <a:lnTo>
                      <a:pt x="903912" y="2105949"/>
                    </a:lnTo>
                    <a:lnTo>
                      <a:pt x="0" y="626958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43" name="Free-form: Shape 42">
                <a:extLst>
                  <a:ext uri="{FF2B5EF4-FFF2-40B4-BE49-F238E27FC236}">
                    <a16:creationId xmlns:a16="http://schemas.microsoft.com/office/drawing/2014/main" id="{5CAFBF27-11F3-55E8-B6AE-BD8183D01106}"/>
                  </a:ext>
                </a:extLst>
              </p:cNvPr>
              <p:cNvSpPr/>
              <p:nvPr/>
            </p:nvSpPr>
            <p:spPr>
              <a:xfrm rot="900000">
                <a:off x="4666795" y="2540462"/>
                <a:ext cx="784670" cy="1565340"/>
              </a:xfrm>
              <a:custGeom>
                <a:avLst/>
                <a:gdLst>
                  <a:gd name="connsiteX0" fmla="*/ 0 w 863137"/>
                  <a:gd name="connsiteY0" fmla="*/ 115979 h 1721874"/>
                  <a:gd name="connsiteX1" fmla="*/ 432839 w 863137"/>
                  <a:gd name="connsiteY1" fmla="*/ 0 h 1721874"/>
                  <a:gd name="connsiteX2" fmla="*/ 863137 w 863137"/>
                  <a:gd name="connsiteY2" fmla="*/ 1605895 h 1721874"/>
                  <a:gd name="connsiteX3" fmla="*/ 430298 w 863137"/>
                  <a:gd name="connsiteY3" fmla="*/ 1721874 h 1721874"/>
                  <a:gd name="connsiteX4" fmla="*/ 0 w 863137"/>
                  <a:gd name="connsiteY4" fmla="*/ 115979 h 1721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3137" h="1721874">
                    <a:moveTo>
                      <a:pt x="0" y="115979"/>
                    </a:moveTo>
                    <a:lnTo>
                      <a:pt x="432839" y="0"/>
                    </a:lnTo>
                    <a:lnTo>
                      <a:pt x="863137" y="1605895"/>
                    </a:lnTo>
                    <a:lnTo>
                      <a:pt x="430298" y="1721874"/>
                    </a:lnTo>
                    <a:lnTo>
                      <a:pt x="0" y="11597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42" name="Free-form: Shape 41">
                <a:extLst>
                  <a:ext uri="{FF2B5EF4-FFF2-40B4-BE49-F238E27FC236}">
                    <a16:creationId xmlns:a16="http://schemas.microsoft.com/office/drawing/2014/main" id="{A6BC0853-AA21-621F-3B46-ED890DE23BDC}"/>
                  </a:ext>
                </a:extLst>
              </p:cNvPr>
              <p:cNvSpPr/>
              <p:nvPr/>
            </p:nvSpPr>
            <p:spPr>
              <a:xfrm rot="900000">
                <a:off x="3655863" y="2927889"/>
                <a:ext cx="1180150" cy="1178955"/>
              </a:xfrm>
              <a:custGeom>
                <a:avLst/>
                <a:gdLst>
                  <a:gd name="connsiteX0" fmla="*/ 473670 w 1298165"/>
                  <a:gd name="connsiteY0" fmla="*/ 27123 h 1296850"/>
                  <a:gd name="connsiteX1" fmla="*/ 732015 w 1298165"/>
                  <a:gd name="connsiteY1" fmla="*/ 3283 h 1296850"/>
                  <a:gd name="connsiteX2" fmla="*/ 953873 w 1298165"/>
                  <a:gd name="connsiteY2" fmla="*/ 75363 h 1296850"/>
                  <a:gd name="connsiteX3" fmla="*/ 1126839 w 1298165"/>
                  <a:gd name="connsiteY3" fmla="*/ 237863 h 1296850"/>
                  <a:gd name="connsiteX4" fmla="*/ 1238308 w 1298165"/>
                  <a:gd name="connsiteY4" fmla="*/ 484496 h 1296850"/>
                  <a:gd name="connsiteX5" fmla="*/ 1265201 w 1298165"/>
                  <a:gd name="connsiteY5" fmla="*/ 584864 h 1296850"/>
                  <a:gd name="connsiteX6" fmla="*/ 481072 w 1298165"/>
                  <a:gd name="connsiteY6" fmla="*/ 794971 h 1296850"/>
                  <a:gd name="connsiteX7" fmla="*/ 486115 w 1298165"/>
                  <a:gd name="connsiteY7" fmla="*/ 813790 h 1296850"/>
                  <a:gd name="connsiteX8" fmla="*/ 538158 w 1298165"/>
                  <a:gd name="connsiteY8" fmla="*/ 910781 h 1296850"/>
                  <a:gd name="connsiteX9" fmla="*/ 627064 w 1298165"/>
                  <a:gd name="connsiteY9" fmla="*/ 963438 h 1296850"/>
                  <a:gd name="connsiteX10" fmla="*/ 743776 w 1298165"/>
                  <a:gd name="connsiteY10" fmla="*/ 959899 h 1296850"/>
                  <a:gd name="connsiteX11" fmla="*/ 822356 w 1298165"/>
                  <a:gd name="connsiteY11" fmla="*/ 925396 h 1296850"/>
                  <a:gd name="connsiteX12" fmla="*/ 876492 w 1298165"/>
                  <a:gd name="connsiteY12" fmla="*/ 871811 h 1296850"/>
                  <a:gd name="connsiteX13" fmla="*/ 900256 w 1298165"/>
                  <a:gd name="connsiteY13" fmla="*/ 803672 h 1296850"/>
                  <a:gd name="connsiteX14" fmla="*/ 1295457 w 1298165"/>
                  <a:gd name="connsiteY14" fmla="*/ 697778 h 1296850"/>
                  <a:gd name="connsiteX15" fmla="*/ 1257314 w 1298165"/>
                  <a:gd name="connsiteY15" fmla="*/ 941217 h 1296850"/>
                  <a:gd name="connsiteX16" fmla="*/ 1094424 w 1298165"/>
                  <a:gd name="connsiteY16" fmla="*/ 1137821 h 1296850"/>
                  <a:gd name="connsiteX17" fmla="*/ 815888 w 1298165"/>
                  <a:gd name="connsiteY17" fmla="*/ 1266662 h 1296850"/>
                  <a:gd name="connsiteX18" fmla="*/ 463954 w 1298165"/>
                  <a:gd name="connsiteY18" fmla="*/ 1281542 h 1296850"/>
                  <a:gd name="connsiteX19" fmla="*/ 192738 w 1298165"/>
                  <a:gd name="connsiteY19" fmla="*/ 1125618 h 1296850"/>
                  <a:gd name="connsiteX20" fmla="*/ 28454 w 1298165"/>
                  <a:gd name="connsiteY20" fmla="*/ 812037 h 1296850"/>
                  <a:gd name="connsiteX21" fmla="*/ 16326 w 1298165"/>
                  <a:gd name="connsiteY21" fmla="*/ 465668 h 1296850"/>
                  <a:gd name="connsiteX22" fmla="*/ 170625 w 1298165"/>
                  <a:gd name="connsiteY22" fmla="*/ 191526 h 1296850"/>
                  <a:gd name="connsiteX23" fmla="*/ 473670 w 1298165"/>
                  <a:gd name="connsiteY23" fmla="*/ 27123 h 1296850"/>
                  <a:gd name="connsiteX24" fmla="*/ 564600 w 1298165"/>
                  <a:gd name="connsiteY24" fmla="*/ 328844 h 1296850"/>
                  <a:gd name="connsiteX25" fmla="*/ 474141 w 1298165"/>
                  <a:gd name="connsiteY25" fmla="*/ 377035 h 1296850"/>
                  <a:gd name="connsiteX26" fmla="*/ 420454 w 1298165"/>
                  <a:gd name="connsiteY26" fmla="*/ 457393 h 1296850"/>
                  <a:gd name="connsiteX27" fmla="*/ 417200 w 1298165"/>
                  <a:gd name="connsiteY27" fmla="*/ 556596 h 1296850"/>
                  <a:gd name="connsiteX28" fmla="*/ 802992 w 1298165"/>
                  <a:gd name="connsiteY28" fmla="*/ 453223 h 1296850"/>
                  <a:gd name="connsiteX29" fmla="*/ 752246 w 1298165"/>
                  <a:gd name="connsiteY29" fmla="*/ 368910 h 1296850"/>
                  <a:gd name="connsiteX30" fmla="*/ 667429 w 1298165"/>
                  <a:gd name="connsiteY30" fmla="*/ 325244 h 1296850"/>
                  <a:gd name="connsiteX31" fmla="*/ 564600 w 1298165"/>
                  <a:gd name="connsiteY31" fmla="*/ 328844 h 129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298165" h="1296850">
                    <a:moveTo>
                      <a:pt x="473670" y="27123"/>
                    </a:moveTo>
                    <a:cubicBezTo>
                      <a:pt x="564629" y="2751"/>
                      <a:pt x="650743" y="-5196"/>
                      <a:pt x="732015" y="3283"/>
                    </a:cubicBezTo>
                    <a:cubicBezTo>
                      <a:pt x="813288" y="11761"/>
                      <a:pt x="887239" y="35789"/>
                      <a:pt x="953873" y="75363"/>
                    </a:cubicBezTo>
                    <a:cubicBezTo>
                      <a:pt x="1020505" y="114938"/>
                      <a:pt x="1078161" y="169104"/>
                      <a:pt x="1126839" y="237863"/>
                    </a:cubicBezTo>
                    <a:cubicBezTo>
                      <a:pt x="1175519" y="306621"/>
                      <a:pt x="1212675" y="388831"/>
                      <a:pt x="1238308" y="484496"/>
                    </a:cubicBezTo>
                    <a:lnTo>
                      <a:pt x="1265201" y="584864"/>
                    </a:lnTo>
                    <a:lnTo>
                      <a:pt x="481072" y="794971"/>
                    </a:lnTo>
                    <a:lnTo>
                      <a:pt x="486115" y="813790"/>
                    </a:lnTo>
                    <a:cubicBezTo>
                      <a:pt x="496480" y="852473"/>
                      <a:pt x="513828" y="884804"/>
                      <a:pt x="538158" y="910781"/>
                    </a:cubicBezTo>
                    <a:cubicBezTo>
                      <a:pt x="562487" y="936759"/>
                      <a:pt x="592122" y="954310"/>
                      <a:pt x="627064" y="963438"/>
                    </a:cubicBezTo>
                    <a:cubicBezTo>
                      <a:pt x="662006" y="972564"/>
                      <a:pt x="700911" y="971385"/>
                      <a:pt x="743776" y="959899"/>
                    </a:cubicBezTo>
                    <a:cubicBezTo>
                      <a:pt x="773573" y="951915"/>
                      <a:pt x="799766" y="940414"/>
                      <a:pt x="822356" y="925396"/>
                    </a:cubicBezTo>
                    <a:cubicBezTo>
                      <a:pt x="844945" y="910379"/>
                      <a:pt x="862991" y="892517"/>
                      <a:pt x="876492" y="871811"/>
                    </a:cubicBezTo>
                    <a:cubicBezTo>
                      <a:pt x="889994" y="851105"/>
                      <a:pt x="897915" y="828392"/>
                      <a:pt x="900256" y="803672"/>
                    </a:cubicBezTo>
                    <a:lnTo>
                      <a:pt x="1295457" y="697778"/>
                    </a:lnTo>
                    <a:cubicBezTo>
                      <a:pt x="1304276" y="785060"/>
                      <a:pt x="1291561" y="866207"/>
                      <a:pt x="1257314" y="941217"/>
                    </a:cubicBezTo>
                    <a:cubicBezTo>
                      <a:pt x="1223065" y="1016227"/>
                      <a:pt x="1168768" y="1081762"/>
                      <a:pt x="1094424" y="1137821"/>
                    </a:cubicBezTo>
                    <a:cubicBezTo>
                      <a:pt x="1020080" y="1193880"/>
                      <a:pt x="927234" y="1236827"/>
                      <a:pt x="815888" y="1266662"/>
                    </a:cubicBezTo>
                    <a:cubicBezTo>
                      <a:pt x="687291" y="1301119"/>
                      <a:pt x="569980" y="1306080"/>
                      <a:pt x="463954" y="1281542"/>
                    </a:cubicBezTo>
                    <a:cubicBezTo>
                      <a:pt x="357928" y="1257004"/>
                      <a:pt x="267524" y="1205030"/>
                      <a:pt x="192738" y="1125618"/>
                    </a:cubicBezTo>
                    <a:cubicBezTo>
                      <a:pt x="117953" y="1046207"/>
                      <a:pt x="63191" y="941679"/>
                      <a:pt x="28454" y="812037"/>
                    </a:cubicBezTo>
                    <a:cubicBezTo>
                      <a:pt x="-4883" y="687622"/>
                      <a:pt x="-8926" y="572166"/>
                      <a:pt x="16326" y="465668"/>
                    </a:cubicBezTo>
                    <a:cubicBezTo>
                      <a:pt x="41577" y="359172"/>
                      <a:pt x="93010" y="267792"/>
                      <a:pt x="170625" y="191526"/>
                    </a:cubicBezTo>
                    <a:cubicBezTo>
                      <a:pt x="248239" y="115261"/>
                      <a:pt x="349254" y="60460"/>
                      <a:pt x="473670" y="27123"/>
                    </a:cubicBezTo>
                    <a:close/>
                    <a:moveTo>
                      <a:pt x="564600" y="328844"/>
                    </a:moveTo>
                    <a:cubicBezTo>
                      <a:pt x="529576" y="338229"/>
                      <a:pt x="499423" y="354293"/>
                      <a:pt x="474141" y="377035"/>
                    </a:cubicBezTo>
                    <a:cubicBezTo>
                      <a:pt x="448859" y="399777"/>
                      <a:pt x="430963" y="426563"/>
                      <a:pt x="420454" y="457393"/>
                    </a:cubicBezTo>
                    <a:cubicBezTo>
                      <a:pt x="409946" y="488224"/>
                      <a:pt x="408861" y="521291"/>
                      <a:pt x="417200" y="556596"/>
                    </a:cubicBezTo>
                    <a:lnTo>
                      <a:pt x="802992" y="453223"/>
                    </a:lnTo>
                    <a:cubicBezTo>
                      <a:pt x="793223" y="418862"/>
                      <a:pt x="776308" y="390757"/>
                      <a:pt x="752246" y="368910"/>
                    </a:cubicBezTo>
                    <a:cubicBezTo>
                      <a:pt x="728183" y="347064"/>
                      <a:pt x="699910" y="332509"/>
                      <a:pt x="667429" y="325244"/>
                    </a:cubicBezTo>
                    <a:cubicBezTo>
                      <a:pt x="634946" y="317979"/>
                      <a:pt x="600671" y="319179"/>
                      <a:pt x="564600" y="32884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41" name="Free-form: Shape 40">
                <a:extLst>
                  <a:ext uri="{FF2B5EF4-FFF2-40B4-BE49-F238E27FC236}">
                    <a16:creationId xmlns:a16="http://schemas.microsoft.com/office/drawing/2014/main" id="{4E42451E-C23E-BA00-53E4-CDD0F6FDDE8A}"/>
                  </a:ext>
                </a:extLst>
              </p:cNvPr>
              <p:cNvSpPr/>
              <p:nvPr/>
            </p:nvSpPr>
            <p:spPr>
              <a:xfrm rot="900000">
                <a:off x="5310919" y="2920649"/>
                <a:ext cx="1163061" cy="1182825"/>
              </a:xfrm>
              <a:custGeom>
                <a:avLst/>
                <a:gdLst>
                  <a:gd name="connsiteX0" fmla="*/ 486162 w 1279367"/>
                  <a:gd name="connsiteY0" fmla="*/ 29428 h 1301107"/>
                  <a:gd name="connsiteX1" fmla="*/ 810272 w 1279367"/>
                  <a:gd name="connsiteY1" fmla="*/ 11077 h 1301107"/>
                  <a:gd name="connsiteX2" fmla="*/ 1059726 w 1279367"/>
                  <a:gd name="connsiteY2" fmla="*/ 137535 h 1301107"/>
                  <a:gd name="connsiteX3" fmla="*/ 1205088 w 1279367"/>
                  <a:gd name="connsiteY3" fmla="*/ 391474 h 1301107"/>
                  <a:gd name="connsiteX4" fmla="*/ 803615 w 1279367"/>
                  <a:gd name="connsiteY4" fmla="*/ 499049 h 1301107"/>
                  <a:gd name="connsiteX5" fmla="*/ 710352 w 1279367"/>
                  <a:gd name="connsiteY5" fmla="*/ 368979 h 1301107"/>
                  <a:gd name="connsiteX6" fmla="*/ 578999 w 1279367"/>
                  <a:gd name="connsiteY6" fmla="*/ 350808 h 1301107"/>
                  <a:gd name="connsiteX7" fmla="*/ 488918 w 1279367"/>
                  <a:gd name="connsiteY7" fmla="*/ 409823 h 1301107"/>
                  <a:gd name="connsiteX8" fmla="*/ 449315 w 1279367"/>
                  <a:gd name="connsiteY8" fmla="*/ 525488 h 1301107"/>
                  <a:gd name="connsiteX9" fmla="*/ 469808 w 1279367"/>
                  <a:gd name="connsiteY9" fmla="*/ 696066 h 1301107"/>
                  <a:gd name="connsiteX10" fmla="*/ 537350 w 1279367"/>
                  <a:gd name="connsiteY10" fmla="*/ 854038 h 1301107"/>
                  <a:gd name="connsiteX11" fmla="*/ 629479 w 1279367"/>
                  <a:gd name="connsiteY11" fmla="*/ 934405 h 1301107"/>
                  <a:gd name="connsiteX12" fmla="*/ 737000 w 1279367"/>
                  <a:gd name="connsiteY12" fmla="*/ 940473 h 1301107"/>
                  <a:gd name="connsiteX13" fmla="*/ 815697 w 1279367"/>
                  <a:gd name="connsiteY13" fmla="*/ 895434 h 1301107"/>
                  <a:gd name="connsiteX14" fmla="*/ 858034 w 1279367"/>
                  <a:gd name="connsiteY14" fmla="*/ 813493 h 1301107"/>
                  <a:gd name="connsiteX15" fmla="*/ 857402 w 1279367"/>
                  <a:gd name="connsiteY15" fmla="*/ 699785 h 1301107"/>
                  <a:gd name="connsiteX16" fmla="*/ 1258875 w 1279367"/>
                  <a:gd name="connsiteY16" fmla="*/ 592211 h 1301107"/>
                  <a:gd name="connsiteX17" fmla="*/ 1260223 w 1279367"/>
                  <a:gd name="connsiteY17" fmla="*/ 888940 h 1301107"/>
                  <a:gd name="connsiteX18" fmla="*/ 1109513 w 1279367"/>
                  <a:gd name="connsiteY18" fmla="*/ 1124723 h 1301107"/>
                  <a:gd name="connsiteX19" fmla="*/ 818971 w 1279367"/>
                  <a:gd name="connsiteY19" fmla="*/ 1271487 h 1301107"/>
                  <a:gd name="connsiteX20" fmla="*/ 462458 w 1279367"/>
                  <a:gd name="connsiteY20" fmla="*/ 1283392 h 1301107"/>
                  <a:gd name="connsiteX21" fmla="*/ 189982 w 1279367"/>
                  <a:gd name="connsiteY21" fmla="*/ 1122764 h 1301107"/>
                  <a:gd name="connsiteX22" fmla="*/ 28400 w 1279367"/>
                  <a:gd name="connsiteY22" fmla="*/ 817703 h 1301107"/>
                  <a:gd name="connsiteX23" fmla="*/ 15803 w 1279367"/>
                  <a:gd name="connsiteY23" fmla="*/ 472721 h 1301107"/>
                  <a:gd name="connsiteX24" fmla="*/ 171460 w 1279367"/>
                  <a:gd name="connsiteY24" fmla="*/ 197374 h 1301107"/>
                  <a:gd name="connsiteX25" fmla="*/ 486162 w 1279367"/>
                  <a:gd name="connsiteY25" fmla="*/ 29428 h 1301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279367" h="1301107">
                    <a:moveTo>
                      <a:pt x="486162" y="29428"/>
                    </a:moveTo>
                    <a:cubicBezTo>
                      <a:pt x="604304" y="-2229"/>
                      <a:pt x="712341" y="-8345"/>
                      <a:pt x="810272" y="11077"/>
                    </a:cubicBezTo>
                    <a:cubicBezTo>
                      <a:pt x="908204" y="30500"/>
                      <a:pt x="991355" y="72653"/>
                      <a:pt x="1059726" y="137535"/>
                    </a:cubicBezTo>
                    <a:cubicBezTo>
                      <a:pt x="1128097" y="202417"/>
                      <a:pt x="1176551" y="287063"/>
                      <a:pt x="1205088" y="391474"/>
                    </a:cubicBezTo>
                    <a:lnTo>
                      <a:pt x="803615" y="499049"/>
                    </a:lnTo>
                    <a:cubicBezTo>
                      <a:pt x="780915" y="437336"/>
                      <a:pt x="749828" y="393980"/>
                      <a:pt x="710352" y="368979"/>
                    </a:cubicBezTo>
                    <a:cubicBezTo>
                      <a:pt x="670876" y="343978"/>
                      <a:pt x="627093" y="337922"/>
                      <a:pt x="578999" y="350808"/>
                    </a:cubicBezTo>
                    <a:cubicBezTo>
                      <a:pt x="541361" y="360893"/>
                      <a:pt x="511334" y="380564"/>
                      <a:pt x="488918" y="409823"/>
                    </a:cubicBezTo>
                    <a:cubicBezTo>
                      <a:pt x="466503" y="439080"/>
                      <a:pt x="453302" y="477636"/>
                      <a:pt x="449315" y="525488"/>
                    </a:cubicBezTo>
                    <a:cubicBezTo>
                      <a:pt x="445328" y="573339"/>
                      <a:pt x="452159" y="630199"/>
                      <a:pt x="469808" y="696066"/>
                    </a:cubicBezTo>
                    <a:cubicBezTo>
                      <a:pt x="487457" y="761933"/>
                      <a:pt x="509971" y="814590"/>
                      <a:pt x="537350" y="854038"/>
                    </a:cubicBezTo>
                    <a:cubicBezTo>
                      <a:pt x="564728" y="893485"/>
                      <a:pt x="595438" y="920275"/>
                      <a:pt x="629479" y="934405"/>
                    </a:cubicBezTo>
                    <a:cubicBezTo>
                      <a:pt x="663522" y="948535"/>
                      <a:pt x="699361" y="950558"/>
                      <a:pt x="737000" y="940473"/>
                    </a:cubicBezTo>
                    <a:cubicBezTo>
                      <a:pt x="768887" y="931929"/>
                      <a:pt x="795120" y="916916"/>
                      <a:pt x="815697" y="895434"/>
                    </a:cubicBezTo>
                    <a:cubicBezTo>
                      <a:pt x="836275" y="873952"/>
                      <a:pt x="850387" y="846638"/>
                      <a:pt x="858034" y="813493"/>
                    </a:cubicBezTo>
                    <a:cubicBezTo>
                      <a:pt x="865681" y="780349"/>
                      <a:pt x="865470" y="742446"/>
                      <a:pt x="857402" y="699785"/>
                    </a:cubicBezTo>
                    <a:lnTo>
                      <a:pt x="1258875" y="592211"/>
                    </a:lnTo>
                    <a:cubicBezTo>
                      <a:pt x="1285741" y="698750"/>
                      <a:pt x="1286191" y="797660"/>
                      <a:pt x="1260223" y="888940"/>
                    </a:cubicBezTo>
                    <a:cubicBezTo>
                      <a:pt x="1234257" y="980221"/>
                      <a:pt x="1184021" y="1058815"/>
                      <a:pt x="1109513" y="1124723"/>
                    </a:cubicBezTo>
                    <a:cubicBezTo>
                      <a:pt x="1035006" y="1190629"/>
                      <a:pt x="938158" y="1239551"/>
                      <a:pt x="818971" y="1271487"/>
                    </a:cubicBezTo>
                    <a:cubicBezTo>
                      <a:pt x="688283" y="1306505"/>
                      <a:pt x="569446" y="1310474"/>
                      <a:pt x="462458" y="1283392"/>
                    </a:cubicBezTo>
                    <a:cubicBezTo>
                      <a:pt x="355471" y="1256311"/>
                      <a:pt x="264646" y="1202769"/>
                      <a:pt x="189982" y="1122764"/>
                    </a:cubicBezTo>
                    <a:cubicBezTo>
                      <a:pt x="115317" y="1042760"/>
                      <a:pt x="61457" y="941072"/>
                      <a:pt x="28400" y="817703"/>
                    </a:cubicBezTo>
                    <a:cubicBezTo>
                      <a:pt x="-4656" y="694333"/>
                      <a:pt x="-8855" y="579339"/>
                      <a:pt x="15803" y="472721"/>
                    </a:cubicBezTo>
                    <a:cubicBezTo>
                      <a:pt x="40462" y="366103"/>
                      <a:pt x="92348" y="274321"/>
                      <a:pt x="171460" y="197374"/>
                    </a:cubicBezTo>
                    <a:cubicBezTo>
                      <a:pt x="250573" y="120428"/>
                      <a:pt x="355474" y="64445"/>
                      <a:pt x="486162" y="2942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39" name="Free-form: Shape 38">
                <a:extLst>
                  <a:ext uri="{FF2B5EF4-FFF2-40B4-BE49-F238E27FC236}">
                    <a16:creationId xmlns:a16="http://schemas.microsoft.com/office/drawing/2014/main" id="{EDE65C94-74B9-5A38-3A9F-AD68B23BBF26}"/>
                  </a:ext>
                </a:extLst>
              </p:cNvPr>
              <p:cNvSpPr/>
              <p:nvPr/>
            </p:nvSpPr>
            <p:spPr>
              <a:xfrm rot="900000">
                <a:off x="7570361" y="2801839"/>
                <a:ext cx="1987103" cy="1483485"/>
              </a:xfrm>
              <a:custGeom>
                <a:avLst/>
                <a:gdLst>
                  <a:gd name="connsiteX0" fmla="*/ 764244 w 2185813"/>
                  <a:gd name="connsiteY0" fmla="*/ 205824 h 1631833"/>
                  <a:gd name="connsiteX1" fmla="*/ 1000980 w 2185813"/>
                  <a:gd name="connsiteY1" fmla="*/ 214247 h 1631833"/>
                  <a:gd name="connsiteX2" fmla="*/ 1159132 w 2185813"/>
                  <a:gd name="connsiteY2" fmla="*/ 362228 h 1631833"/>
                  <a:gd name="connsiteX3" fmla="*/ 1171677 w 2185813"/>
                  <a:gd name="connsiteY3" fmla="*/ 358866 h 1631833"/>
                  <a:gd name="connsiteX4" fmla="*/ 1254254 w 2185813"/>
                  <a:gd name="connsiteY4" fmla="*/ 146383 h 1631833"/>
                  <a:gd name="connsiteX5" fmla="*/ 1469960 w 2185813"/>
                  <a:gd name="connsiteY5" fmla="*/ 16728 h 1631833"/>
                  <a:gd name="connsiteX6" fmla="*/ 1780904 w 2185813"/>
                  <a:gd name="connsiteY6" fmla="*/ 52751 h 1631833"/>
                  <a:gd name="connsiteX7" fmla="*/ 1968142 w 2185813"/>
                  <a:gd name="connsiteY7" fmla="*/ 320262 h 1631833"/>
                  <a:gd name="connsiteX8" fmla="*/ 2185813 w 2185813"/>
                  <a:gd name="connsiteY8" fmla="*/ 1132620 h 1631833"/>
                  <a:gd name="connsiteX9" fmla="*/ 1752975 w 2185813"/>
                  <a:gd name="connsiteY9" fmla="*/ 1248598 h 1631833"/>
                  <a:gd name="connsiteX10" fmla="*/ 1564719 w 2185813"/>
                  <a:gd name="connsiteY10" fmla="*/ 546020 h 1631833"/>
                  <a:gd name="connsiteX11" fmla="*/ 1491426 w 2185813"/>
                  <a:gd name="connsiteY11" fmla="*/ 432450 h 1631833"/>
                  <a:gd name="connsiteX12" fmla="*/ 1371920 w 2185813"/>
                  <a:gd name="connsiteY12" fmla="*/ 416147 h 1631833"/>
                  <a:gd name="connsiteX13" fmla="*/ 1278535 w 2185813"/>
                  <a:gd name="connsiteY13" fmla="*/ 489494 h 1631833"/>
                  <a:gd name="connsiteX14" fmla="*/ 1273022 w 2185813"/>
                  <a:gd name="connsiteY14" fmla="*/ 624179 h 1631833"/>
                  <a:gd name="connsiteX15" fmla="*/ 1461278 w 2185813"/>
                  <a:gd name="connsiteY15" fmla="*/ 1326758 h 1631833"/>
                  <a:gd name="connsiteX16" fmla="*/ 1047259 w 2185813"/>
                  <a:gd name="connsiteY16" fmla="*/ 1437694 h 1631833"/>
                  <a:gd name="connsiteX17" fmla="*/ 859003 w 2185813"/>
                  <a:gd name="connsiteY17" fmla="*/ 735116 h 1631833"/>
                  <a:gd name="connsiteX18" fmla="*/ 785710 w 2185813"/>
                  <a:gd name="connsiteY18" fmla="*/ 621546 h 1631833"/>
                  <a:gd name="connsiteX19" fmla="*/ 666205 w 2185813"/>
                  <a:gd name="connsiteY19" fmla="*/ 605243 h 1631833"/>
                  <a:gd name="connsiteX20" fmla="*/ 594822 w 2185813"/>
                  <a:gd name="connsiteY20" fmla="*/ 646221 h 1631833"/>
                  <a:gd name="connsiteX21" fmla="*/ 560683 w 2185813"/>
                  <a:gd name="connsiteY21" fmla="*/ 717981 h 1631833"/>
                  <a:gd name="connsiteX22" fmla="*/ 567307 w 2185813"/>
                  <a:gd name="connsiteY22" fmla="*/ 813275 h 1631833"/>
                  <a:gd name="connsiteX23" fmla="*/ 755563 w 2185813"/>
                  <a:gd name="connsiteY23" fmla="*/ 1515854 h 1631833"/>
                  <a:gd name="connsiteX24" fmla="*/ 322724 w 2185813"/>
                  <a:gd name="connsiteY24" fmla="*/ 1631833 h 1631833"/>
                  <a:gd name="connsiteX25" fmla="*/ 0 w 2185813"/>
                  <a:gd name="connsiteY25" fmla="*/ 427411 h 1631833"/>
                  <a:gd name="connsiteX26" fmla="*/ 410883 w 2185813"/>
                  <a:gd name="connsiteY26" fmla="*/ 317315 h 1631833"/>
                  <a:gd name="connsiteX27" fmla="*/ 472235 w 2185813"/>
                  <a:gd name="connsiteY27" fmla="*/ 546281 h 1631833"/>
                  <a:gd name="connsiteX28" fmla="*/ 484781 w 2185813"/>
                  <a:gd name="connsiteY28" fmla="*/ 542919 h 1631833"/>
                  <a:gd name="connsiteX29" fmla="*/ 565473 w 2185813"/>
                  <a:gd name="connsiteY29" fmla="*/ 329681 h 1631833"/>
                  <a:gd name="connsiteX30" fmla="*/ 764244 w 2185813"/>
                  <a:gd name="connsiteY30" fmla="*/ 205824 h 1631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185813" h="1631833">
                    <a:moveTo>
                      <a:pt x="764244" y="205824"/>
                    </a:moveTo>
                    <a:cubicBezTo>
                      <a:pt x="848930" y="183132"/>
                      <a:pt x="927842" y="185940"/>
                      <a:pt x="1000980" y="214247"/>
                    </a:cubicBezTo>
                    <a:cubicBezTo>
                      <a:pt x="1074119" y="242554"/>
                      <a:pt x="1126836" y="291881"/>
                      <a:pt x="1159132" y="362228"/>
                    </a:cubicBezTo>
                    <a:lnTo>
                      <a:pt x="1171677" y="358866"/>
                    </a:lnTo>
                    <a:cubicBezTo>
                      <a:pt x="1172315" y="279695"/>
                      <a:pt x="1199840" y="208867"/>
                      <a:pt x="1254254" y="146383"/>
                    </a:cubicBezTo>
                    <a:cubicBezTo>
                      <a:pt x="1308666" y="83899"/>
                      <a:pt x="1380569" y="40680"/>
                      <a:pt x="1469960" y="16728"/>
                    </a:cubicBezTo>
                    <a:cubicBezTo>
                      <a:pt x="1585488" y="-14228"/>
                      <a:pt x="1689136" y="-2220"/>
                      <a:pt x="1780904" y="52751"/>
                    </a:cubicBezTo>
                    <a:cubicBezTo>
                      <a:pt x="1872673" y="107723"/>
                      <a:pt x="1935086" y="196892"/>
                      <a:pt x="1968142" y="320262"/>
                    </a:cubicBezTo>
                    <a:lnTo>
                      <a:pt x="2185813" y="1132620"/>
                    </a:lnTo>
                    <a:lnTo>
                      <a:pt x="1752975" y="1248598"/>
                    </a:lnTo>
                    <a:lnTo>
                      <a:pt x="1564719" y="546020"/>
                    </a:lnTo>
                    <a:cubicBezTo>
                      <a:pt x="1550572" y="493221"/>
                      <a:pt x="1526142" y="455364"/>
                      <a:pt x="1491426" y="432450"/>
                    </a:cubicBezTo>
                    <a:cubicBezTo>
                      <a:pt x="1456712" y="409535"/>
                      <a:pt x="1416876" y="404102"/>
                      <a:pt x="1371920" y="416147"/>
                    </a:cubicBezTo>
                    <a:cubicBezTo>
                      <a:pt x="1327485" y="428054"/>
                      <a:pt x="1296358" y="452502"/>
                      <a:pt x="1278535" y="489494"/>
                    </a:cubicBezTo>
                    <a:cubicBezTo>
                      <a:pt x="1260713" y="526486"/>
                      <a:pt x="1258875" y="571381"/>
                      <a:pt x="1273022" y="624179"/>
                    </a:cubicBezTo>
                    <a:lnTo>
                      <a:pt x="1461278" y="1326758"/>
                    </a:lnTo>
                    <a:lnTo>
                      <a:pt x="1047259" y="1437694"/>
                    </a:lnTo>
                    <a:lnTo>
                      <a:pt x="859003" y="735116"/>
                    </a:lnTo>
                    <a:cubicBezTo>
                      <a:pt x="844856" y="682317"/>
                      <a:pt x="820426" y="644460"/>
                      <a:pt x="785710" y="621546"/>
                    </a:cubicBezTo>
                    <a:cubicBezTo>
                      <a:pt x="750996" y="598631"/>
                      <a:pt x="711161" y="593197"/>
                      <a:pt x="666205" y="605243"/>
                    </a:cubicBezTo>
                    <a:cubicBezTo>
                      <a:pt x="636407" y="613228"/>
                      <a:pt x="612612" y="626887"/>
                      <a:pt x="594822" y="646221"/>
                    </a:cubicBezTo>
                    <a:cubicBezTo>
                      <a:pt x="577031" y="665556"/>
                      <a:pt x="565652" y="689475"/>
                      <a:pt x="560683" y="717981"/>
                    </a:cubicBezTo>
                    <a:cubicBezTo>
                      <a:pt x="555715" y="746486"/>
                      <a:pt x="557923" y="778251"/>
                      <a:pt x="567307" y="813275"/>
                    </a:cubicBezTo>
                    <a:lnTo>
                      <a:pt x="755563" y="1515854"/>
                    </a:lnTo>
                    <a:lnTo>
                      <a:pt x="322724" y="1631833"/>
                    </a:lnTo>
                    <a:lnTo>
                      <a:pt x="0" y="427411"/>
                    </a:lnTo>
                    <a:lnTo>
                      <a:pt x="410883" y="317315"/>
                    </a:lnTo>
                    <a:lnTo>
                      <a:pt x="472235" y="546281"/>
                    </a:lnTo>
                    <a:lnTo>
                      <a:pt x="484781" y="542919"/>
                    </a:lnTo>
                    <a:cubicBezTo>
                      <a:pt x="489703" y="460920"/>
                      <a:pt x="516599" y="389840"/>
                      <a:pt x="565473" y="329681"/>
                    </a:cubicBezTo>
                    <a:cubicBezTo>
                      <a:pt x="614346" y="269521"/>
                      <a:pt x="680603" y="228235"/>
                      <a:pt x="764244" y="20582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38" name="Free-form: Shape 37">
                <a:extLst>
                  <a:ext uri="{FF2B5EF4-FFF2-40B4-BE49-F238E27FC236}">
                    <a16:creationId xmlns:a16="http://schemas.microsoft.com/office/drawing/2014/main" id="{E7EA6E6A-3742-E09E-8A22-7854E3B86A64}"/>
                  </a:ext>
                </a:extLst>
              </p:cNvPr>
              <p:cNvSpPr/>
              <p:nvPr/>
            </p:nvSpPr>
            <p:spPr>
              <a:xfrm rot="900000">
                <a:off x="9483430" y="2927890"/>
                <a:ext cx="1180150" cy="1178955"/>
              </a:xfrm>
              <a:custGeom>
                <a:avLst/>
                <a:gdLst>
                  <a:gd name="connsiteX0" fmla="*/ 473669 w 1298165"/>
                  <a:gd name="connsiteY0" fmla="*/ 27122 h 1296850"/>
                  <a:gd name="connsiteX1" fmla="*/ 732015 w 1298165"/>
                  <a:gd name="connsiteY1" fmla="*/ 3282 h 1296850"/>
                  <a:gd name="connsiteX2" fmla="*/ 953872 w 1298165"/>
                  <a:gd name="connsiteY2" fmla="*/ 75362 h 1296850"/>
                  <a:gd name="connsiteX3" fmla="*/ 1126840 w 1298165"/>
                  <a:gd name="connsiteY3" fmla="*/ 237862 h 1296850"/>
                  <a:gd name="connsiteX4" fmla="*/ 1238307 w 1298165"/>
                  <a:gd name="connsiteY4" fmla="*/ 484495 h 1296850"/>
                  <a:gd name="connsiteX5" fmla="*/ 1265201 w 1298165"/>
                  <a:gd name="connsiteY5" fmla="*/ 584863 h 1296850"/>
                  <a:gd name="connsiteX6" fmla="*/ 481073 w 1298165"/>
                  <a:gd name="connsiteY6" fmla="*/ 794970 h 1296850"/>
                  <a:gd name="connsiteX7" fmla="*/ 486115 w 1298165"/>
                  <a:gd name="connsiteY7" fmla="*/ 813789 h 1296850"/>
                  <a:gd name="connsiteX8" fmla="*/ 538157 w 1298165"/>
                  <a:gd name="connsiteY8" fmla="*/ 910780 h 1296850"/>
                  <a:gd name="connsiteX9" fmla="*/ 627064 w 1298165"/>
                  <a:gd name="connsiteY9" fmla="*/ 963437 h 1296850"/>
                  <a:gd name="connsiteX10" fmla="*/ 743776 w 1298165"/>
                  <a:gd name="connsiteY10" fmla="*/ 959898 h 1296850"/>
                  <a:gd name="connsiteX11" fmla="*/ 822355 w 1298165"/>
                  <a:gd name="connsiteY11" fmla="*/ 925395 h 1296850"/>
                  <a:gd name="connsiteX12" fmla="*/ 876492 w 1298165"/>
                  <a:gd name="connsiteY12" fmla="*/ 871810 h 1296850"/>
                  <a:gd name="connsiteX13" fmla="*/ 900255 w 1298165"/>
                  <a:gd name="connsiteY13" fmla="*/ 803671 h 1296850"/>
                  <a:gd name="connsiteX14" fmla="*/ 1295456 w 1298165"/>
                  <a:gd name="connsiteY14" fmla="*/ 697777 h 1296850"/>
                  <a:gd name="connsiteX15" fmla="*/ 1257313 w 1298165"/>
                  <a:gd name="connsiteY15" fmla="*/ 941216 h 1296850"/>
                  <a:gd name="connsiteX16" fmla="*/ 1094424 w 1298165"/>
                  <a:gd name="connsiteY16" fmla="*/ 1137820 h 1296850"/>
                  <a:gd name="connsiteX17" fmla="*/ 815888 w 1298165"/>
                  <a:gd name="connsiteY17" fmla="*/ 1266661 h 1296850"/>
                  <a:gd name="connsiteX18" fmla="*/ 463954 w 1298165"/>
                  <a:gd name="connsiteY18" fmla="*/ 1281541 h 1296850"/>
                  <a:gd name="connsiteX19" fmla="*/ 192738 w 1298165"/>
                  <a:gd name="connsiteY19" fmla="*/ 1125617 h 1296850"/>
                  <a:gd name="connsiteX20" fmla="*/ 28453 w 1298165"/>
                  <a:gd name="connsiteY20" fmla="*/ 812036 h 1296850"/>
                  <a:gd name="connsiteX21" fmla="*/ 16325 w 1298165"/>
                  <a:gd name="connsiteY21" fmla="*/ 465668 h 1296850"/>
                  <a:gd name="connsiteX22" fmla="*/ 170625 w 1298165"/>
                  <a:gd name="connsiteY22" fmla="*/ 191525 h 1296850"/>
                  <a:gd name="connsiteX23" fmla="*/ 473669 w 1298165"/>
                  <a:gd name="connsiteY23" fmla="*/ 27122 h 1296850"/>
                  <a:gd name="connsiteX24" fmla="*/ 564601 w 1298165"/>
                  <a:gd name="connsiteY24" fmla="*/ 328843 h 1296850"/>
                  <a:gd name="connsiteX25" fmla="*/ 474140 w 1298165"/>
                  <a:gd name="connsiteY25" fmla="*/ 377034 h 1296850"/>
                  <a:gd name="connsiteX26" fmla="*/ 420455 w 1298165"/>
                  <a:gd name="connsiteY26" fmla="*/ 457392 h 1296850"/>
                  <a:gd name="connsiteX27" fmla="*/ 417201 w 1298165"/>
                  <a:gd name="connsiteY27" fmla="*/ 556595 h 1296850"/>
                  <a:gd name="connsiteX28" fmla="*/ 802992 w 1298165"/>
                  <a:gd name="connsiteY28" fmla="*/ 453222 h 1296850"/>
                  <a:gd name="connsiteX29" fmla="*/ 752245 w 1298165"/>
                  <a:gd name="connsiteY29" fmla="*/ 368909 h 1296850"/>
                  <a:gd name="connsiteX30" fmla="*/ 667429 w 1298165"/>
                  <a:gd name="connsiteY30" fmla="*/ 325243 h 1296850"/>
                  <a:gd name="connsiteX31" fmla="*/ 564601 w 1298165"/>
                  <a:gd name="connsiteY31" fmla="*/ 328843 h 1296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298165" h="1296850">
                    <a:moveTo>
                      <a:pt x="473669" y="27122"/>
                    </a:moveTo>
                    <a:cubicBezTo>
                      <a:pt x="564628" y="2750"/>
                      <a:pt x="650743" y="-5197"/>
                      <a:pt x="732015" y="3282"/>
                    </a:cubicBezTo>
                    <a:cubicBezTo>
                      <a:pt x="813287" y="11760"/>
                      <a:pt x="887240" y="35787"/>
                      <a:pt x="953872" y="75362"/>
                    </a:cubicBezTo>
                    <a:cubicBezTo>
                      <a:pt x="1020505" y="114937"/>
                      <a:pt x="1078160" y="169103"/>
                      <a:pt x="1126840" y="237862"/>
                    </a:cubicBezTo>
                    <a:cubicBezTo>
                      <a:pt x="1175517" y="306620"/>
                      <a:pt x="1212674" y="388831"/>
                      <a:pt x="1238307" y="484495"/>
                    </a:cubicBezTo>
                    <a:lnTo>
                      <a:pt x="1265201" y="584863"/>
                    </a:lnTo>
                    <a:lnTo>
                      <a:pt x="481073" y="794970"/>
                    </a:lnTo>
                    <a:lnTo>
                      <a:pt x="486115" y="813789"/>
                    </a:lnTo>
                    <a:cubicBezTo>
                      <a:pt x="496481" y="852472"/>
                      <a:pt x="513829" y="884803"/>
                      <a:pt x="538157" y="910780"/>
                    </a:cubicBezTo>
                    <a:cubicBezTo>
                      <a:pt x="562487" y="936757"/>
                      <a:pt x="592123" y="954309"/>
                      <a:pt x="627064" y="963437"/>
                    </a:cubicBezTo>
                    <a:cubicBezTo>
                      <a:pt x="662007" y="972563"/>
                      <a:pt x="700911" y="971384"/>
                      <a:pt x="743776" y="959898"/>
                    </a:cubicBezTo>
                    <a:cubicBezTo>
                      <a:pt x="773573" y="951914"/>
                      <a:pt x="799767" y="940413"/>
                      <a:pt x="822355" y="925395"/>
                    </a:cubicBezTo>
                    <a:cubicBezTo>
                      <a:pt x="844945" y="910378"/>
                      <a:pt x="862991" y="892516"/>
                      <a:pt x="876492" y="871810"/>
                    </a:cubicBezTo>
                    <a:cubicBezTo>
                      <a:pt x="889994" y="851104"/>
                      <a:pt x="897914" y="828391"/>
                      <a:pt x="900255" y="803671"/>
                    </a:cubicBezTo>
                    <a:lnTo>
                      <a:pt x="1295456" y="697777"/>
                    </a:lnTo>
                    <a:cubicBezTo>
                      <a:pt x="1304276" y="785059"/>
                      <a:pt x="1291562" y="866206"/>
                      <a:pt x="1257313" y="941216"/>
                    </a:cubicBezTo>
                    <a:cubicBezTo>
                      <a:pt x="1223065" y="1016226"/>
                      <a:pt x="1168768" y="1081761"/>
                      <a:pt x="1094424" y="1137820"/>
                    </a:cubicBezTo>
                    <a:cubicBezTo>
                      <a:pt x="1020079" y="1193879"/>
                      <a:pt x="927234" y="1236826"/>
                      <a:pt x="815888" y="1266661"/>
                    </a:cubicBezTo>
                    <a:cubicBezTo>
                      <a:pt x="687290" y="1301118"/>
                      <a:pt x="569980" y="1306078"/>
                      <a:pt x="463954" y="1281541"/>
                    </a:cubicBezTo>
                    <a:cubicBezTo>
                      <a:pt x="357929" y="1257003"/>
                      <a:pt x="267523" y="1205029"/>
                      <a:pt x="192738" y="1125617"/>
                    </a:cubicBezTo>
                    <a:cubicBezTo>
                      <a:pt x="117954" y="1046206"/>
                      <a:pt x="63191" y="941678"/>
                      <a:pt x="28453" y="812036"/>
                    </a:cubicBezTo>
                    <a:cubicBezTo>
                      <a:pt x="-4884" y="687621"/>
                      <a:pt x="-8926" y="572165"/>
                      <a:pt x="16325" y="465668"/>
                    </a:cubicBezTo>
                    <a:cubicBezTo>
                      <a:pt x="41577" y="359171"/>
                      <a:pt x="93011" y="267790"/>
                      <a:pt x="170625" y="191525"/>
                    </a:cubicBezTo>
                    <a:cubicBezTo>
                      <a:pt x="248239" y="115260"/>
                      <a:pt x="349255" y="60459"/>
                      <a:pt x="473669" y="27122"/>
                    </a:cubicBezTo>
                    <a:close/>
                    <a:moveTo>
                      <a:pt x="564601" y="328843"/>
                    </a:moveTo>
                    <a:cubicBezTo>
                      <a:pt x="529576" y="338228"/>
                      <a:pt x="499423" y="354292"/>
                      <a:pt x="474140" y="377034"/>
                    </a:cubicBezTo>
                    <a:cubicBezTo>
                      <a:pt x="448859" y="399776"/>
                      <a:pt x="430963" y="426562"/>
                      <a:pt x="420455" y="457392"/>
                    </a:cubicBezTo>
                    <a:cubicBezTo>
                      <a:pt x="409946" y="488222"/>
                      <a:pt x="408861" y="521290"/>
                      <a:pt x="417201" y="556595"/>
                    </a:cubicBezTo>
                    <a:lnTo>
                      <a:pt x="802992" y="453222"/>
                    </a:lnTo>
                    <a:cubicBezTo>
                      <a:pt x="793225" y="418860"/>
                      <a:pt x="776309" y="390756"/>
                      <a:pt x="752245" y="368909"/>
                    </a:cubicBezTo>
                    <a:cubicBezTo>
                      <a:pt x="728183" y="347063"/>
                      <a:pt x="699911" y="332507"/>
                      <a:pt x="667429" y="325243"/>
                    </a:cubicBezTo>
                    <a:cubicBezTo>
                      <a:pt x="634947" y="317978"/>
                      <a:pt x="600670" y="319178"/>
                      <a:pt x="564601" y="3288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  <p:sp>
            <p:nvSpPr>
              <p:cNvPr id="6" name="Free-form: Shape 5">
                <a:extLst>
                  <a:ext uri="{FF2B5EF4-FFF2-40B4-BE49-F238E27FC236}">
                    <a16:creationId xmlns:a16="http://schemas.microsoft.com/office/drawing/2014/main" id="{2DBD3EF6-B0D4-39D5-A4B9-8F8B4817E539}"/>
                  </a:ext>
                </a:extLst>
              </p:cNvPr>
              <p:cNvSpPr/>
              <p:nvPr/>
            </p:nvSpPr>
            <p:spPr>
              <a:xfrm rot="900000">
                <a:off x="6462201" y="2923509"/>
                <a:ext cx="1186484" cy="1182998"/>
              </a:xfrm>
              <a:custGeom>
                <a:avLst/>
                <a:gdLst>
                  <a:gd name="connsiteX0" fmla="*/ 486162 w 1305133"/>
                  <a:gd name="connsiteY0" fmla="*/ 29619 h 1301298"/>
                  <a:gd name="connsiteX1" fmla="*/ 842674 w 1305133"/>
                  <a:gd name="connsiteY1" fmla="*/ 17714 h 1301298"/>
                  <a:gd name="connsiteX2" fmla="*/ 1115152 w 1305133"/>
                  <a:gd name="connsiteY2" fmla="*/ 178343 h 1301298"/>
                  <a:gd name="connsiteX3" fmla="*/ 1276733 w 1305133"/>
                  <a:gd name="connsiteY3" fmla="*/ 483405 h 1301298"/>
                  <a:gd name="connsiteX4" fmla="*/ 1289330 w 1305133"/>
                  <a:gd name="connsiteY4" fmla="*/ 828386 h 1301298"/>
                  <a:gd name="connsiteX5" fmla="*/ 1133672 w 1305133"/>
                  <a:gd name="connsiteY5" fmla="*/ 1103733 h 1301298"/>
                  <a:gd name="connsiteX6" fmla="*/ 818971 w 1305133"/>
                  <a:gd name="connsiteY6" fmla="*/ 1271679 h 1301298"/>
                  <a:gd name="connsiteX7" fmla="*/ 462458 w 1305133"/>
                  <a:gd name="connsiteY7" fmla="*/ 1283584 h 1301298"/>
                  <a:gd name="connsiteX8" fmla="*/ 189982 w 1305133"/>
                  <a:gd name="connsiteY8" fmla="*/ 1122956 h 1301298"/>
                  <a:gd name="connsiteX9" fmla="*/ 28400 w 1305133"/>
                  <a:gd name="connsiteY9" fmla="*/ 817894 h 1301298"/>
                  <a:gd name="connsiteX10" fmla="*/ 15803 w 1305133"/>
                  <a:gd name="connsiteY10" fmla="*/ 472913 h 1301298"/>
                  <a:gd name="connsiteX11" fmla="*/ 171460 w 1305133"/>
                  <a:gd name="connsiteY11" fmla="*/ 197565 h 1301298"/>
                  <a:gd name="connsiteX12" fmla="*/ 486162 w 1305133"/>
                  <a:gd name="connsiteY12" fmla="*/ 29619 h 1301298"/>
                  <a:gd name="connsiteX13" fmla="*/ 573341 w 1305133"/>
                  <a:gd name="connsiteY13" fmla="*/ 342430 h 1301298"/>
                  <a:gd name="connsiteX14" fmla="*/ 483632 w 1305133"/>
                  <a:gd name="connsiteY14" fmla="*/ 405968 h 1301298"/>
                  <a:gd name="connsiteX15" fmla="*/ 448166 w 1305133"/>
                  <a:gd name="connsiteY15" fmla="*/ 527668 h 1301298"/>
                  <a:gd name="connsiteX16" fmla="*/ 469808 w 1305133"/>
                  <a:gd name="connsiteY16" fmla="*/ 696258 h 1301298"/>
                  <a:gd name="connsiteX17" fmla="*/ 535256 w 1305133"/>
                  <a:gd name="connsiteY17" fmla="*/ 852689 h 1301298"/>
                  <a:gd name="connsiteX18" fmla="*/ 626925 w 1305133"/>
                  <a:gd name="connsiteY18" fmla="*/ 940744 h 1301298"/>
                  <a:gd name="connsiteX19" fmla="*/ 736384 w 1305133"/>
                  <a:gd name="connsiteY19" fmla="*/ 950914 h 1301298"/>
                  <a:gd name="connsiteX20" fmla="*/ 821389 w 1305133"/>
                  <a:gd name="connsiteY20" fmla="*/ 888637 h 1301298"/>
                  <a:gd name="connsiteX21" fmla="*/ 855180 w 1305133"/>
                  <a:gd name="connsiteY21" fmla="*/ 766966 h 1301298"/>
                  <a:gd name="connsiteX22" fmla="*/ 833644 w 1305133"/>
                  <a:gd name="connsiteY22" fmla="*/ 598768 h 1301298"/>
                  <a:gd name="connsiteX23" fmla="*/ 768091 w 1305133"/>
                  <a:gd name="connsiteY23" fmla="*/ 441944 h 1301298"/>
                  <a:gd name="connsiteX24" fmla="*/ 678096 w 1305133"/>
                  <a:gd name="connsiteY24" fmla="*/ 353861 h 1301298"/>
                  <a:gd name="connsiteX25" fmla="*/ 573341 w 1305133"/>
                  <a:gd name="connsiteY25" fmla="*/ 342430 h 1301298"/>
                  <a:gd name="connsiteX0" fmla="*/ 486162 w 1305133"/>
                  <a:gd name="connsiteY0" fmla="*/ 29619 h 1301298"/>
                  <a:gd name="connsiteX1" fmla="*/ 842674 w 1305133"/>
                  <a:gd name="connsiteY1" fmla="*/ 17714 h 1301298"/>
                  <a:gd name="connsiteX2" fmla="*/ 1115152 w 1305133"/>
                  <a:gd name="connsiteY2" fmla="*/ 178343 h 1301298"/>
                  <a:gd name="connsiteX3" fmla="*/ 1276733 w 1305133"/>
                  <a:gd name="connsiteY3" fmla="*/ 483405 h 1301298"/>
                  <a:gd name="connsiteX4" fmla="*/ 1289330 w 1305133"/>
                  <a:gd name="connsiteY4" fmla="*/ 828386 h 1301298"/>
                  <a:gd name="connsiteX5" fmla="*/ 1133672 w 1305133"/>
                  <a:gd name="connsiteY5" fmla="*/ 1103733 h 1301298"/>
                  <a:gd name="connsiteX6" fmla="*/ 818971 w 1305133"/>
                  <a:gd name="connsiteY6" fmla="*/ 1271679 h 1301298"/>
                  <a:gd name="connsiteX7" fmla="*/ 462458 w 1305133"/>
                  <a:gd name="connsiteY7" fmla="*/ 1283584 h 1301298"/>
                  <a:gd name="connsiteX8" fmla="*/ 189982 w 1305133"/>
                  <a:gd name="connsiteY8" fmla="*/ 1122956 h 1301298"/>
                  <a:gd name="connsiteX9" fmla="*/ 28400 w 1305133"/>
                  <a:gd name="connsiteY9" fmla="*/ 817894 h 1301298"/>
                  <a:gd name="connsiteX10" fmla="*/ 15803 w 1305133"/>
                  <a:gd name="connsiteY10" fmla="*/ 472913 h 1301298"/>
                  <a:gd name="connsiteX11" fmla="*/ 171460 w 1305133"/>
                  <a:gd name="connsiteY11" fmla="*/ 197565 h 1301298"/>
                  <a:gd name="connsiteX12" fmla="*/ 486162 w 1305133"/>
                  <a:gd name="connsiteY12" fmla="*/ 29619 h 1301298"/>
                  <a:gd name="connsiteX13" fmla="*/ 573341 w 1305133"/>
                  <a:gd name="connsiteY13" fmla="*/ 342430 h 1301298"/>
                  <a:gd name="connsiteX14" fmla="*/ 483632 w 1305133"/>
                  <a:gd name="connsiteY14" fmla="*/ 405968 h 1301298"/>
                  <a:gd name="connsiteX15" fmla="*/ 448166 w 1305133"/>
                  <a:gd name="connsiteY15" fmla="*/ 527668 h 1301298"/>
                  <a:gd name="connsiteX16" fmla="*/ 469808 w 1305133"/>
                  <a:gd name="connsiteY16" fmla="*/ 696258 h 1301298"/>
                  <a:gd name="connsiteX17" fmla="*/ 535256 w 1305133"/>
                  <a:gd name="connsiteY17" fmla="*/ 852689 h 1301298"/>
                  <a:gd name="connsiteX18" fmla="*/ 626925 w 1305133"/>
                  <a:gd name="connsiteY18" fmla="*/ 940744 h 1301298"/>
                  <a:gd name="connsiteX19" fmla="*/ 736384 w 1305133"/>
                  <a:gd name="connsiteY19" fmla="*/ 950914 h 1301298"/>
                  <a:gd name="connsiteX20" fmla="*/ 821389 w 1305133"/>
                  <a:gd name="connsiteY20" fmla="*/ 888637 h 1301298"/>
                  <a:gd name="connsiteX21" fmla="*/ 855180 w 1305133"/>
                  <a:gd name="connsiteY21" fmla="*/ 766966 h 1301298"/>
                  <a:gd name="connsiteX22" fmla="*/ 833644 w 1305133"/>
                  <a:gd name="connsiteY22" fmla="*/ 598768 h 1301298"/>
                  <a:gd name="connsiteX23" fmla="*/ 768091 w 1305133"/>
                  <a:gd name="connsiteY23" fmla="*/ 441944 h 1301298"/>
                  <a:gd name="connsiteX24" fmla="*/ 678096 w 1305133"/>
                  <a:gd name="connsiteY24" fmla="*/ 353861 h 1301298"/>
                  <a:gd name="connsiteX25" fmla="*/ 573341 w 1305133"/>
                  <a:gd name="connsiteY25" fmla="*/ 342430 h 1301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305133" h="1301298">
                    <a:moveTo>
                      <a:pt x="486162" y="29619"/>
                    </a:moveTo>
                    <a:cubicBezTo>
                      <a:pt x="616850" y="-5399"/>
                      <a:pt x="735688" y="-9366"/>
                      <a:pt x="842674" y="17714"/>
                    </a:cubicBezTo>
                    <a:cubicBezTo>
                      <a:pt x="949662" y="44796"/>
                      <a:pt x="1040487" y="98339"/>
                      <a:pt x="1115152" y="178343"/>
                    </a:cubicBezTo>
                    <a:cubicBezTo>
                      <a:pt x="1189815" y="258348"/>
                      <a:pt x="1243676" y="360035"/>
                      <a:pt x="1276733" y="483405"/>
                    </a:cubicBezTo>
                    <a:cubicBezTo>
                      <a:pt x="1309790" y="606774"/>
                      <a:pt x="1313989" y="721768"/>
                      <a:pt x="1289330" y="828386"/>
                    </a:cubicBezTo>
                    <a:cubicBezTo>
                      <a:pt x="1264671" y="935004"/>
                      <a:pt x="1212785" y="1026786"/>
                      <a:pt x="1133672" y="1103733"/>
                    </a:cubicBezTo>
                    <a:cubicBezTo>
                      <a:pt x="1054560" y="1180679"/>
                      <a:pt x="949659" y="1236661"/>
                      <a:pt x="818971" y="1271679"/>
                    </a:cubicBezTo>
                    <a:cubicBezTo>
                      <a:pt x="688283" y="1306697"/>
                      <a:pt x="569446" y="1310665"/>
                      <a:pt x="462458" y="1283584"/>
                    </a:cubicBezTo>
                    <a:cubicBezTo>
                      <a:pt x="355471" y="1256502"/>
                      <a:pt x="264646" y="1202960"/>
                      <a:pt x="189982" y="1122956"/>
                    </a:cubicBezTo>
                    <a:cubicBezTo>
                      <a:pt x="115318" y="1042951"/>
                      <a:pt x="61457" y="941263"/>
                      <a:pt x="28400" y="817894"/>
                    </a:cubicBezTo>
                    <a:cubicBezTo>
                      <a:pt x="-4656" y="694524"/>
                      <a:pt x="-8855" y="579531"/>
                      <a:pt x="15803" y="472913"/>
                    </a:cubicBezTo>
                    <a:cubicBezTo>
                      <a:pt x="40462" y="366295"/>
                      <a:pt x="92348" y="274512"/>
                      <a:pt x="171460" y="197565"/>
                    </a:cubicBezTo>
                    <a:cubicBezTo>
                      <a:pt x="250574" y="120620"/>
                      <a:pt x="355474" y="64637"/>
                      <a:pt x="486162" y="29619"/>
                    </a:cubicBezTo>
                    <a:close/>
                    <a:moveTo>
                      <a:pt x="573341" y="342430"/>
                    </a:moveTo>
                    <a:cubicBezTo>
                      <a:pt x="526770" y="351347"/>
                      <a:pt x="513535" y="384789"/>
                      <a:pt x="483632" y="405968"/>
                    </a:cubicBezTo>
                    <a:cubicBezTo>
                      <a:pt x="462509" y="437961"/>
                      <a:pt x="450688" y="478528"/>
                      <a:pt x="448166" y="527668"/>
                    </a:cubicBezTo>
                    <a:cubicBezTo>
                      <a:pt x="445646" y="576807"/>
                      <a:pt x="452860" y="633004"/>
                      <a:pt x="469808" y="696258"/>
                    </a:cubicBezTo>
                    <a:cubicBezTo>
                      <a:pt x="486617" y="758988"/>
                      <a:pt x="508433" y="811131"/>
                      <a:pt x="535256" y="852689"/>
                    </a:cubicBezTo>
                    <a:cubicBezTo>
                      <a:pt x="562080" y="894247"/>
                      <a:pt x="592636" y="923598"/>
                      <a:pt x="626925" y="940744"/>
                    </a:cubicBezTo>
                    <a:cubicBezTo>
                      <a:pt x="661213" y="957889"/>
                      <a:pt x="697700" y="961280"/>
                      <a:pt x="736384" y="950914"/>
                    </a:cubicBezTo>
                    <a:cubicBezTo>
                      <a:pt x="772977" y="941109"/>
                      <a:pt x="801311" y="920350"/>
                      <a:pt x="821389" y="888637"/>
                    </a:cubicBezTo>
                    <a:cubicBezTo>
                      <a:pt x="841466" y="856924"/>
                      <a:pt x="852730" y="816367"/>
                      <a:pt x="855180" y="766966"/>
                    </a:cubicBezTo>
                    <a:cubicBezTo>
                      <a:pt x="857631" y="717564"/>
                      <a:pt x="850452" y="661499"/>
                      <a:pt x="833644" y="598768"/>
                    </a:cubicBezTo>
                    <a:cubicBezTo>
                      <a:pt x="816695" y="535515"/>
                      <a:pt x="794844" y="483240"/>
                      <a:pt x="768091" y="441944"/>
                    </a:cubicBezTo>
                    <a:cubicBezTo>
                      <a:pt x="741338" y="400648"/>
                      <a:pt x="711340" y="371287"/>
                      <a:pt x="678096" y="353861"/>
                    </a:cubicBezTo>
                    <a:cubicBezTo>
                      <a:pt x="644852" y="336436"/>
                      <a:pt x="609934" y="332625"/>
                      <a:pt x="573341" y="34243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GB"/>
              </a:p>
            </p:txBody>
          </p:sp>
        </p:grpSp>
        <p:pic>
          <p:nvPicPr>
            <p:cNvPr id="5" name="Picture 4" descr="A blue text on a black background&#10;&#10;Description automatically generated">
              <a:extLst>
                <a:ext uri="{FF2B5EF4-FFF2-40B4-BE49-F238E27FC236}">
                  <a16:creationId xmlns:a16="http://schemas.microsoft.com/office/drawing/2014/main" id="{AC611696-992B-2314-EF39-78A0B1BD88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66733" y="128876"/>
              <a:ext cx="1581493" cy="801802"/>
            </a:xfrm>
            <a:prstGeom prst="rect">
              <a:avLst/>
            </a:prstGeom>
          </p:spPr>
        </p:pic>
        <p:pic>
          <p:nvPicPr>
            <p:cNvPr id="11" name="Picture 10" descr="A yellow number with text&#10;&#10;AI-generated content may be incorrect.">
              <a:extLst>
                <a:ext uri="{FF2B5EF4-FFF2-40B4-BE49-F238E27FC236}">
                  <a16:creationId xmlns:a16="http://schemas.microsoft.com/office/drawing/2014/main" id="{9E355B9F-8B5C-33E7-25B1-5FEBC7B8AD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664135" y="934169"/>
              <a:ext cx="1100408" cy="3889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7248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C359F-3008-4AF6-5F63-6D3B3889C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5812E78-5298-5F2A-E635-485A8749255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772510" y="443322"/>
          <a:ext cx="10641492" cy="59654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7164">
                  <a:extLst>
                    <a:ext uri="{9D8B030D-6E8A-4147-A177-3AD203B41FA5}">
                      <a16:colId xmlns:a16="http://schemas.microsoft.com/office/drawing/2014/main" val="3423438512"/>
                    </a:ext>
                  </a:extLst>
                </a:gridCol>
                <a:gridCol w="3547164">
                  <a:extLst>
                    <a:ext uri="{9D8B030D-6E8A-4147-A177-3AD203B41FA5}">
                      <a16:colId xmlns:a16="http://schemas.microsoft.com/office/drawing/2014/main" val="1953914244"/>
                    </a:ext>
                  </a:extLst>
                </a:gridCol>
                <a:gridCol w="3547164">
                  <a:extLst>
                    <a:ext uri="{9D8B030D-6E8A-4147-A177-3AD203B41FA5}">
                      <a16:colId xmlns:a16="http://schemas.microsoft.com/office/drawing/2014/main" val="3292048463"/>
                    </a:ext>
                  </a:extLst>
                </a:gridCol>
              </a:tblGrid>
              <a:tr h="946657"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Helvetica"/>
                        </a:rPr>
                        <a:t>Items to bring</a:t>
                      </a:r>
                      <a:endParaRPr lang="en-US" sz="2400" b="0" i="0" u="none" strike="noStrike" noProof="0">
                        <a:solidFill>
                          <a:srgbClr val="000000"/>
                        </a:solidFill>
                        <a:latin typeface="Helvetic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400">
                          <a:latin typeface="Helvetica"/>
                        </a:rPr>
                        <a:t>Items to purchase after arrival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>
                          <a:latin typeface="Helvetica"/>
                        </a:rPr>
                        <a:t>Items that are in your room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6511933"/>
                  </a:ext>
                </a:extLst>
              </a:tr>
              <a:tr h="5018794"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1800">
                          <a:latin typeface="Helvetica"/>
                        </a:rPr>
                        <a:t>Coat and jackets 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800">
                          <a:latin typeface="Helvetica"/>
                        </a:rPr>
                        <a:t>Shoes (Smart and Trainers) 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800">
                          <a:latin typeface="Helvetica"/>
                        </a:rPr>
                        <a:t>Flip Flops for shower use 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800">
                          <a:latin typeface="Helvetica"/>
                        </a:rPr>
                        <a:t>Phone charger with UK adaptor plug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800">
                          <a:latin typeface="Helvetica"/>
                        </a:rPr>
                        <a:t>Electronics 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800">
                          <a:latin typeface="Helvetica"/>
                        </a:rPr>
                        <a:t>Toiletries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800">
                          <a:latin typeface="Helvetica"/>
                        </a:rPr>
                        <a:t>Backpack 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800">
                          <a:latin typeface="Helvetica"/>
                        </a:rPr>
                        <a:t>Reusable water bottle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800">
                          <a:latin typeface="Helvetica"/>
                        </a:rPr>
                        <a:t>Small gifts from home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1800">
                          <a:latin typeface="Helvetica"/>
                        </a:rPr>
                        <a:t>Comfort items – favorite book, photos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buFont typeface="Arial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Helvetica"/>
                        </a:rPr>
                        <a:t>Bedding – Duvet, Pillows, Duvet Cover, Pillowcases, Towels</a:t>
                      </a:r>
                    </a:p>
                    <a:p>
                      <a:pPr marL="342900" lvl="0" indent="-342900">
                        <a:buFont typeface="Arial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Helvetica"/>
                        </a:rPr>
                        <a:t>Kitchen Equipment - Crockery, Cutlery, Microwavable dish, Washing up liquid, Kitchen roll and a Tea towel</a:t>
                      </a:r>
                    </a:p>
                    <a:p>
                      <a:pPr marL="342900" lvl="0" indent="-342900">
                        <a:buFont typeface="Arial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Helvetica"/>
                        </a:rPr>
                        <a:t>Room Decorations – Free standing picture frames, Posters for the notice board, Fake Plants, Storage boxes, Calander, Rug and Blanket</a:t>
                      </a:r>
                    </a:p>
                    <a:p>
                      <a:pPr marL="342900" lvl="0" indent="-342900">
                        <a:buFont typeface="Arial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Helvetica"/>
                        </a:rPr>
                        <a:t>Basic room essentials – Coat hangers, Fan, Extension plug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Helvetica"/>
                        </a:rPr>
                        <a:t>Desk and chair </a:t>
                      </a:r>
                      <a:endParaRPr lang="en-US" sz="1800">
                        <a:latin typeface="Helvetica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Helvetica"/>
                        </a:rPr>
                        <a:t>Bed and mattress</a:t>
                      </a:r>
                      <a:endParaRPr lang="en-US" sz="1800">
                        <a:latin typeface="Helvetica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Helvetica"/>
                        </a:rPr>
                        <a:t>Wardrobe </a:t>
                      </a:r>
                      <a:endParaRPr lang="en-US" sz="1800">
                        <a:latin typeface="Helvetica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Helvetica"/>
                        </a:rPr>
                        <a:t>Drawers/bedside table </a:t>
                      </a:r>
                      <a:endParaRPr lang="en-US" sz="1800">
                        <a:latin typeface="Helvetica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Helvetica"/>
                        </a:rPr>
                        <a:t>Waste bin</a:t>
                      </a:r>
                      <a:endParaRPr lang="en-US" sz="1800">
                        <a:latin typeface="Helvetica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Helvetica"/>
                        </a:rPr>
                        <a:t>Shelving </a:t>
                      </a:r>
                      <a:endParaRPr lang="en-US" sz="1800">
                        <a:latin typeface="Helvetica"/>
                      </a:endParaRP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Helvetica"/>
                        </a:rPr>
                        <a:t>Desk lamp</a:t>
                      </a:r>
                    </a:p>
                    <a:p>
                      <a:pPr marL="28575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/>
                        <a:buChar char="•"/>
                      </a:pPr>
                      <a:r>
                        <a:rPr lang="en-US" sz="1800" b="0" i="0" u="none" strike="noStrike" noProof="0">
                          <a:solidFill>
                            <a:srgbClr val="000000"/>
                          </a:solidFill>
                          <a:latin typeface="Helvetica"/>
                        </a:rPr>
                        <a:t>Notice board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3037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218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A3D27-3A01-594A-4E15-045EE543B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collage of a variety of kitchen items&#10;&#10;AI-generated content may be incorrect.">
            <a:extLst>
              <a:ext uri="{FF2B5EF4-FFF2-40B4-BE49-F238E27FC236}">
                <a16:creationId xmlns:a16="http://schemas.microsoft.com/office/drawing/2014/main" id="{8181A105-BAA7-7F0A-444F-D9A32799007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2264" b="2264"/>
          <a:stretch/>
        </p:blipFill>
        <p:spPr>
          <a:xfrm>
            <a:off x="6311734" y="-4179"/>
            <a:ext cx="3044323" cy="352425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383EF90-71D9-AD79-1D92-591754622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826322"/>
          </a:xfrm>
        </p:spPr>
        <p:txBody>
          <a:bodyPr/>
          <a:lstStyle/>
          <a:p>
            <a:r>
              <a:rPr lang="en-US">
                <a:latin typeface="Helvetica"/>
              </a:rPr>
              <a:t>UniKitOut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78269C-4E1B-A5A3-9749-23DF5C0D9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338" y="1470846"/>
            <a:ext cx="5044054" cy="492995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000" b="0">
                <a:solidFill>
                  <a:srgbClr val="00B7F0"/>
                </a:solidFill>
                <a:latin typeface="Helvetica"/>
              </a:rPr>
              <a:t>You can order bedding kits as well as kitchen and bathroom kits ahead of time from our partners at </a:t>
            </a:r>
            <a:r>
              <a:rPr lang="en-US" sz="2000" b="0" err="1">
                <a:solidFill>
                  <a:srgbClr val="00B7F0"/>
                </a:solidFill>
                <a:latin typeface="Helvetica"/>
              </a:rPr>
              <a:t>UniKitOut</a:t>
            </a:r>
            <a:r>
              <a:rPr lang="en-US" sz="2000" b="0">
                <a:solidFill>
                  <a:srgbClr val="00B7F0"/>
                </a:solidFill>
                <a:latin typeface="Helvetica"/>
              </a:rPr>
              <a:t> and have everything delivered before you arrive at your accommodation.</a:t>
            </a:r>
            <a:endParaRPr lang="en-US" sz="2000">
              <a:solidFill>
                <a:srgbClr val="00B7F0"/>
              </a:solidFill>
              <a:latin typeface="Helvetica"/>
            </a:endParaRPr>
          </a:p>
          <a:p>
            <a:endParaRPr lang="en-US" sz="2000" b="0">
              <a:solidFill>
                <a:srgbClr val="00B7F0"/>
              </a:solidFill>
              <a:latin typeface="Helvetica"/>
            </a:endParaRPr>
          </a:p>
          <a:p>
            <a:r>
              <a:rPr lang="en-US" sz="2000" b="0">
                <a:latin typeface="Helvetica"/>
              </a:rPr>
              <a:t>Shop now and</a:t>
            </a:r>
            <a:r>
              <a:rPr lang="en-US" sz="2000" b="0">
                <a:solidFill>
                  <a:srgbClr val="00B7F0"/>
                </a:solidFill>
                <a:latin typeface="Helvetica"/>
              </a:rPr>
              <a:t> save 10% on your order with the discount code </a:t>
            </a:r>
            <a:r>
              <a:rPr lang="en-US" sz="2000">
                <a:solidFill>
                  <a:srgbClr val="00B7F0"/>
                </a:solidFill>
                <a:latin typeface="Helvetica"/>
              </a:rPr>
              <a:t>STMARYS10</a:t>
            </a:r>
            <a:r>
              <a:rPr lang="en-US" sz="2000" b="0">
                <a:solidFill>
                  <a:srgbClr val="00B7F0"/>
                </a:solidFill>
                <a:latin typeface="Helvetica"/>
              </a:rPr>
              <a:t>. </a:t>
            </a:r>
          </a:p>
          <a:p>
            <a:endParaRPr lang="en-US" sz="2000" b="0">
              <a:solidFill>
                <a:srgbClr val="00B7F0"/>
              </a:solidFill>
              <a:latin typeface="Helvetica"/>
            </a:endParaRPr>
          </a:p>
          <a:p>
            <a:r>
              <a:rPr lang="en-US" sz="2000" b="0">
                <a:solidFill>
                  <a:srgbClr val="00B7F0"/>
                </a:solidFill>
                <a:latin typeface="Inter"/>
              </a:rPr>
              <a:t>https://www.unikitout.com/?partner=St%20Marys%20University%20Twickenham</a:t>
            </a:r>
            <a:endParaRPr lang="en-US"/>
          </a:p>
        </p:txBody>
      </p:sp>
      <p:pic>
        <p:nvPicPr>
          <p:cNvPr id="6" name="Picture 5" descr="A screenshot of a product&#10;&#10;AI-generated content may be incorrect.">
            <a:extLst>
              <a:ext uri="{FF2B5EF4-FFF2-40B4-BE49-F238E27FC236}">
                <a16:creationId xmlns:a16="http://schemas.microsoft.com/office/drawing/2014/main" id="{66BA899B-6FA1-9795-76C4-18736F574D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5711" y="-8939"/>
            <a:ext cx="3038475" cy="3640722"/>
          </a:xfrm>
          <a:prstGeom prst="rect">
            <a:avLst/>
          </a:prstGeom>
        </p:spPr>
      </p:pic>
      <p:pic>
        <p:nvPicPr>
          <p:cNvPr id="7" name="Picture 6" descr="A collage of kitchen utensils and dishes&#10;&#10;AI-generated content may be incorrect.">
            <a:extLst>
              <a:ext uri="{FF2B5EF4-FFF2-40B4-BE49-F238E27FC236}">
                <a16:creationId xmlns:a16="http://schemas.microsoft.com/office/drawing/2014/main" id="{C3BCC60E-A56D-F04C-1409-1275C17A1C7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441" t="1027" b="5033"/>
          <a:stretch>
            <a:fillRect/>
          </a:stretch>
        </p:blipFill>
        <p:spPr>
          <a:xfrm>
            <a:off x="6311733" y="3533693"/>
            <a:ext cx="3042282" cy="3319635"/>
          </a:xfrm>
          <a:prstGeom prst="rect">
            <a:avLst/>
          </a:prstGeom>
        </p:spPr>
      </p:pic>
      <p:pic>
        <p:nvPicPr>
          <p:cNvPr id="8" name="Picture 7" descr="A box with a logo&#10;&#10;AI-generated content may be incorrect.">
            <a:extLst>
              <a:ext uri="{FF2B5EF4-FFF2-40B4-BE49-F238E27FC236}">
                <a16:creationId xmlns:a16="http://schemas.microsoft.com/office/drawing/2014/main" id="{BB39C2F9-0353-CF11-AD6E-F51C2EF1854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57" t="3275" r="-284" b="3616"/>
          <a:stretch>
            <a:fillRect/>
          </a:stretch>
        </p:blipFill>
        <p:spPr>
          <a:xfrm>
            <a:off x="9255711" y="3547061"/>
            <a:ext cx="3042295" cy="330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935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8B7AB0-490E-59C8-3DE8-C8CD2BD00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628BA21-CAFD-BD21-F3CF-01C87053E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003B5C"/>
                </a:solidFill>
                <a:latin typeface="Inter ExtraBold"/>
              </a:rPr>
              <a:t>It's not too late to find Accommodation!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4DD2C1-4F2B-8B75-BA13-5E2C939A8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0087"/>
            <a:ext cx="5162550" cy="42068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buChar char="•"/>
            </a:pPr>
            <a:r>
              <a:rPr lang="en-US">
                <a:solidFill>
                  <a:srgbClr val="00B7F0"/>
                </a:solidFill>
                <a:latin typeface="Inter"/>
              </a:rPr>
              <a:t>We have limited availability in campus accommodation </a:t>
            </a:r>
          </a:p>
          <a:p>
            <a:pPr marL="342900" indent="-342900">
              <a:buChar char="•"/>
            </a:pPr>
            <a:r>
              <a:rPr lang="en-US">
                <a:solidFill>
                  <a:srgbClr val="00B7F0"/>
                </a:solidFill>
                <a:latin typeface="Inter"/>
              </a:rPr>
              <a:t>We can support you with finding accommodation in the private sector</a:t>
            </a:r>
            <a:endParaRPr lang="en-US">
              <a:solidFill>
                <a:srgbClr val="00B7F0"/>
              </a:solidFill>
            </a:endParaRPr>
          </a:p>
          <a:p>
            <a:pPr marL="342900" indent="-342900">
              <a:buChar char="•"/>
            </a:pPr>
            <a:endParaRPr lang="en-US"/>
          </a:p>
          <a:p>
            <a:pPr marL="342900" indent="-342900">
              <a:buChar char="•"/>
            </a:pPr>
            <a:endParaRPr lang="en-US"/>
          </a:p>
          <a:p>
            <a:r>
              <a:rPr lang="en-US">
                <a:solidFill>
                  <a:srgbClr val="00B7F0"/>
                </a:solidFill>
                <a:latin typeface="Inte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Accommodation@stmarys.ac.uk</a:t>
            </a:r>
            <a:endParaRPr lang="en-US">
              <a:solidFill>
                <a:srgbClr val="00B7F0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>
                <a:solidFill>
                  <a:srgbClr val="00B7F0"/>
                </a:solidFill>
                <a:latin typeface="Inter"/>
              </a:rPr>
              <a:t>020 8240 4034</a:t>
            </a:r>
            <a:endParaRPr lang="en-US">
              <a:solidFill>
                <a:srgbClr val="00B7F0"/>
              </a:solidFill>
            </a:endParaRPr>
          </a:p>
          <a:p>
            <a:endParaRPr lang="en-US"/>
          </a:p>
        </p:txBody>
      </p:sp>
      <p:pic>
        <p:nvPicPr>
          <p:cNvPr id="5" name="Picture Placeholder 4" descr="ask when buying a new build home">
            <a:extLst>
              <a:ext uri="{FF2B5EF4-FFF2-40B4-BE49-F238E27FC236}">
                <a16:creationId xmlns:a16="http://schemas.microsoft.com/office/drawing/2014/main" id="{59DA79FB-B772-22DF-7598-2876D326C69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 l="8081"/>
          <a:stretch>
            <a:fillRect/>
          </a:stretch>
        </p:blipFill>
        <p:spPr>
          <a:xfrm>
            <a:off x="6191250" y="1970087"/>
            <a:ext cx="5162550" cy="4206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337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8E8A2-BD15-8A42-159B-F374D4F79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 would you do with the castle in the garden of this three-bed London  terrace? | The Standard">
            <a:extLst>
              <a:ext uri="{FF2B5EF4-FFF2-40B4-BE49-F238E27FC236}">
                <a16:creationId xmlns:a16="http://schemas.microsoft.com/office/drawing/2014/main" id="{0EDB915B-B824-223D-2E44-063699A2F1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058" r="29323" b="-192"/>
          <a:stretch>
            <a:fillRect/>
          </a:stretch>
        </p:blipFill>
        <p:spPr>
          <a:xfrm>
            <a:off x="7554310" y="10"/>
            <a:ext cx="4987304" cy="6871087"/>
          </a:xfrm>
          <a:prstGeom prst="rect">
            <a:avLst/>
          </a:prstGeo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EDE7EA3-4C7A-5E6C-54C6-136A095C2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1766"/>
            <a:ext cx="4676192" cy="1325563"/>
          </a:xfrm>
        </p:spPr>
        <p:txBody>
          <a:bodyPr anchor="t">
            <a:normAutofit/>
          </a:bodyPr>
          <a:lstStyle/>
          <a:p>
            <a:r>
              <a:rPr lang="en-US">
                <a:latin typeface="Inter ExtraBold"/>
              </a:rPr>
              <a:t>External / Private Sector Accommodation Options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BA12C3-05C5-616B-4FE4-A2A610F4B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20465"/>
            <a:ext cx="6384123" cy="491681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Char char="•"/>
            </a:pPr>
            <a:r>
              <a:rPr lang="en-US" sz="2000">
                <a:solidFill>
                  <a:schemeClr val="tx1"/>
                </a:solidFill>
                <a:latin typeface="Calibri"/>
                <a:ea typeface="Calibri"/>
              </a:rPr>
              <a:t>St Mary's Student Pad -</a:t>
            </a:r>
            <a:r>
              <a:rPr lang="en-US" sz="2000" b="0">
                <a:solidFill>
                  <a:schemeClr val="tx1"/>
                </a:solidFill>
                <a:latin typeface="Calibri"/>
                <a:ea typeface="Calibri"/>
              </a:rPr>
              <a:t> (Online platform for local landlords to advertise their properties and spare rooms) </a:t>
            </a:r>
            <a:r>
              <a:rPr lang="en-US" sz="2000" b="0">
                <a:solidFill>
                  <a:schemeClr val="tx1"/>
                </a:solidFill>
                <a:latin typeface="Calibri"/>
                <a:ea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https://www.stmarysstudentpad.co.uk/Accommodation</a:t>
            </a:r>
            <a:r>
              <a:rPr lang="en-US" sz="2000" b="0">
                <a:solidFill>
                  <a:schemeClr val="tx1"/>
                </a:solidFill>
                <a:latin typeface="Calibri"/>
                <a:ea typeface="Calibri"/>
              </a:rPr>
              <a:t> </a:t>
            </a:r>
          </a:p>
          <a:p>
            <a:pPr marL="342900" indent="-342900">
              <a:buChar char="•"/>
            </a:pPr>
            <a:r>
              <a:rPr lang="en-US" sz="2000">
                <a:solidFill>
                  <a:schemeClr val="tx1"/>
                </a:solidFill>
                <a:latin typeface="Calibri"/>
                <a:ea typeface="Calibri"/>
              </a:rPr>
              <a:t>St Mary's Find a </a:t>
            </a:r>
            <a:r>
              <a:rPr lang="en-US" sz="2000" err="1">
                <a:solidFill>
                  <a:schemeClr val="tx1"/>
                </a:solidFill>
                <a:latin typeface="Calibri"/>
                <a:ea typeface="Calibri"/>
              </a:rPr>
              <a:t>Flatmate</a:t>
            </a:r>
            <a:r>
              <a:rPr lang="en-US" sz="2000">
                <a:solidFill>
                  <a:schemeClr val="tx1"/>
                </a:solidFill>
                <a:latin typeface="Calibri"/>
                <a:ea typeface="Calibri"/>
              </a:rPr>
              <a:t> Facebook Group </a:t>
            </a:r>
            <a:r>
              <a:rPr lang="en-US" sz="2000" b="0">
                <a:solidFill>
                  <a:schemeClr val="tx1"/>
                </a:solidFill>
                <a:latin typeface="Calibri"/>
                <a:ea typeface="Calibri"/>
              </a:rPr>
              <a:t>– Chat to other students who may have a space available in their student house and buddy up with other students to find accommodation </a:t>
            </a:r>
            <a:r>
              <a:rPr lang="en-US" sz="2000" b="0">
                <a:solidFill>
                  <a:schemeClr val="tx1"/>
                </a:solidFill>
                <a:latin typeface="Calibri"/>
                <a:ea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https://www.facebook.com/groups/stmarysflatmate</a:t>
            </a:r>
            <a:endParaRPr lang="en-US" sz="2000" b="0">
              <a:solidFill>
                <a:schemeClr val="tx1"/>
              </a:solidFill>
              <a:latin typeface="Calibri"/>
              <a:ea typeface="Calibri"/>
            </a:endParaRPr>
          </a:p>
          <a:p>
            <a:pPr marL="342900" indent="-342900">
              <a:buChar char="•"/>
            </a:pPr>
            <a:r>
              <a:rPr lang="en-US" sz="2000">
                <a:solidFill>
                  <a:schemeClr val="tx1"/>
                </a:solidFill>
                <a:latin typeface="Calibri"/>
                <a:ea typeface="Calibri"/>
              </a:rPr>
              <a:t>Spare Room -</a:t>
            </a:r>
            <a:r>
              <a:rPr lang="en-US" sz="2000" b="0">
                <a:solidFill>
                  <a:schemeClr val="tx1"/>
                </a:solidFill>
                <a:latin typeface="Calibri"/>
                <a:ea typeface="Calibri"/>
              </a:rPr>
              <a:t> Online letting agents, where people advertise properties and spare rooms. </a:t>
            </a:r>
            <a:r>
              <a:rPr lang="en-US" sz="2000" b="0">
                <a:solidFill>
                  <a:schemeClr val="tx1"/>
                </a:solidFill>
                <a:latin typeface="Calibri"/>
                <a:ea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https://www.spareroom.co.uk/</a:t>
            </a:r>
            <a:r>
              <a:rPr lang="en-US" sz="2000" b="0">
                <a:solidFill>
                  <a:schemeClr val="tx1"/>
                </a:solidFill>
                <a:latin typeface="Calibri"/>
                <a:ea typeface="Calibri"/>
              </a:rPr>
              <a:t> </a:t>
            </a:r>
          </a:p>
          <a:p>
            <a:endParaRPr lang="en-US" sz="2000">
              <a:solidFill>
                <a:schemeClr val="tx1"/>
              </a:solidFill>
              <a:latin typeface="Calibri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1149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706713F-A09C-195A-B709-F514A3D01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>
                <a:latin typeface="Inter ExtraBold"/>
              </a:rPr>
              <a:t>Contact the Accommodation Office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55FF6F-5ED6-00EF-D341-C60393B67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600">
                <a:solidFill>
                  <a:schemeClr val="tx1"/>
                </a:solidFill>
                <a:latin typeface="Segoe UI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accommodation@stmarys.ac.uk</a:t>
            </a:r>
            <a:endParaRPr lang="en-US" sz="3600" b="0">
              <a:solidFill>
                <a:schemeClr val="tx1"/>
              </a:solidFill>
              <a:latin typeface="Segoe UI"/>
              <a:cs typeface="Segoe UI"/>
            </a:endParaRPr>
          </a:p>
          <a:p>
            <a:pPr algn="ctr"/>
            <a:endParaRPr lang="en-US" sz="3600">
              <a:solidFill>
                <a:schemeClr val="tx1"/>
              </a:solidFill>
              <a:latin typeface="Segoe UI"/>
              <a:cs typeface="Segoe UI"/>
            </a:endParaRPr>
          </a:p>
          <a:p>
            <a:pPr algn="ctr"/>
            <a:r>
              <a:rPr lang="en-US" sz="3600">
                <a:solidFill>
                  <a:schemeClr val="tx1"/>
                </a:solidFill>
                <a:latin typeface="Segoe UI"/>
                <a:cs typeface="Segoe UI"/>
              </a:rPr>
              <a:t>020 8240 4034</a:t>
            </a:r>
            <a:endParaRPr lang="en-US" sz="3600">
              <a:solidFill>
                <a:schemeClr val="tx1"/>
              </a:solidFill>
            </a:endParaRPr>
          </a:p>
        </p:txBody>
      </p:sp>
      <p:pic>
        <p:nvPicPr>
          <p:cNvPr id="5" name="Graphic 4" descr="Receiver with solid fill">
            <a:extLst>
              <a:ext uri="{FF2B5EF4-FFF2-40B4-BE49-F238E27FC236}">
                <a16:creationId xmlns:a16="http://schemas.microsoft.com/office/drawing/2014/main" id="{C864B07F-247F-5005-FCE5-7150B433D1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8150" y="3712529"/>
            <a:ext cx="902513" cy="902513"/>
          </a:xfrm>
          <a:prstGeom prst="rect">
            <a:avLst/>
          </a:prstGeom>
        </p:spPr>
      </p:pic>
      <p:pic>
        <p:nvPicPr>
          <p:cNvPr id="6" name="Graphic 5" descr="Email with solid fill">
            <a:extLst>
              <a:ext uri="{FF2B5EF4-FFF2-40B4-BE49-F238E27FC236}">
                <a16:creationId xmlns:a16="http://schemas.microsoft.com/office/drawing/2014/main" id="{B7ACA262-6ED2-F4F0-627B-757A7A6F717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299013" y="3804496"/>
            <a:ext cx="826062" cy="85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36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A5C0E-69A6-4E09-3D1D-057FC13F9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group of people walking on a street&#10;&#10;AI-generated content may be incorrect.">
            <a:extLst>
              <a:ext uri="{FF2B5EF4-FFF2-40B4-BE49-F238E27FC236}">
                <a16:creationId xmlns:a16="http://schemas.microsoft.com/office/drawing/2014/main" id="{D7E11783-3BCB-CE24-86E3-3D3A878F1FA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5556" r="5556"/>
          <a:stretch/>
        </p:blipFill>
        <p:spPr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5E8C04-3F49-1D75-FE46-534763132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076" y="2765344"/>
            <a:ext cx="4676192" cy="132556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Helvetica"/>
              </a:rPr>
              <a:t>Visa and Immigration</a:t>
            </a:r>
            <a:endParaRPr lang="en-US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315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C9100-00DE-18A1-2651-B0909FD85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group of people walking on a street&#10;&#10;AI-generated content may be incorrect.">
            <a:extLst>
              <a:ext uri="{FF2B5EF4-FFF2-40B4-BE49-F238E27FC236}">
                <a16:creationId xmlns:a16="http://schemas.microsoft.com/office/drawing/2014/main" id="{72D80C8B-140A-8E07-C189-F0F2298BF9C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5556" r="5556"/>
          <a:stretch/>
        </p:blipFill>
        <p:spPr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509712-8A7A-E3D0-ADFA-CDC82F480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076" y="2765344"/>
            <a:ext cx="4676192" cy="132556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Helvetica"/>
              </a:rPr>
              <a:t>Travel and Arrival</a:t>
            </a:r>
            <a:br>
              <a:rPr lang="en-GB">
                <a:latin typeface="Helvetica"/>
              </a:rPr>
            </a:br>
            <a:endParaRPr lang="en-US" sz="6000"/>
          </a:p>
        </p:txBody>
      </p:sp>
    </p:spTree>
    <p:extLst>
      <p:ext uri="{BB962C8B-B14F-4D97-AF65-F5344CB8AC3E}">
        <p14:creationId xmlns:p14="http://schemas.microsoft.com/office/powerpoint/2010/main" val="73732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07C65F8-C1CB-4ED2-9B60-610F61EB0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0525"/>
            <a:ext cx="10515600" cy="1325563"/>
          </a:xfrm>
        </p:spPr>
        <p:txBody>
          <a:bodyPr/>
          <a:lstStyle/>
          <a:p>
            <a:pPr algn="ctr"/>
            <a:r>
              <a:rPr lang="en-US" b="1">
                <a:latin typeface="Inter ExtraBold"/>
              </a:rPr>
              <a:t>Important dates to remember!</a:t>
            </a:r>
            <a:endParaRPr lang="en-US" b="1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D7F0DA-A713-A3D3-B8FC-D8E893DA57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endParaRPr lang="en-US">
              <a:latin typeface="Inter"/>
            </a:endParaRPr>
          </a:p>
          <a:p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B584E72-024C-3E8B-E384-E25099B87B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08336"/>
              </p:ext>
            </p:extLst>
          </p:nvPr>
        </p:nvGraphicFramePr>
        <p:xfrm>
          <a:off x="391583" y="1449917"/>
          <a:ext cx="11398970" cy="42856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65481">
                  <a:extLst>
                    <a:ext uri="{9D8B030D-6E8A-4147-A177-3AD203B41FA5}">
                      <a16:colId xmlns:a16="http://schemas.microsoft.com/office/drawing/2014/main" val="4105126651"/>
                    </a:ext>
                  </a:extLst>
                </a:gridCol>
                <a:gridCol w="2694572">
                  <a:extLst>
                    <a:ext uri="{9D8B030D-6E8A-4147-A177-3AD203B41FA5}">
                      <a16:colId xmlns:a16="http://schemas.microsoft.com/office/drawing/2014/main" val="3500697071"/>
                    </a:ext>
                  </a:extLst>
                </a:gridCol>
                <a:gridCol w="2488338">
                  <a:extLst>
                    <a:ext uri="{9D8B030D-6E8A-4147-A177-3AD203B41FA5}">
                      <a16:colId xmlns:a16="http://schemas.microsoft.com/office/drawing/2014/main" val="3543008254"/>
                    </a:ext>
                  </a:extLst>
                </a:gridCol>
                <a:gridCol w="2550579">
                  <a:extLst>
                    <a:ext uri="{9D8B030D-6E8A-4147-A177-3AD203B41FA5}">
                      <a16:colId xmlns:a16="http://schemas.microsoft.com/office/drawing/2014/main" val="956946419"/>
                    </a:ext>
                  </a:extLst>
                </a:gridCol>
              </a:tblGrid>
              <a:tr h="783357">
                <a:tc>
                  <a:txBody>
                    <a:bodyPr/>
                    <a:lstStyle/>
                    <a:p>
                      <a:r>
                        <a:rPr lang="en-US" sz="2800"/>
                        <a:t>Course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Induction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Teaching Start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Latest Arrival 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307934"/>
                  </a:ext>
                </a:extLst>
              </a:tr>
              <a:tr h="1382395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/>
                        <a:t>Physiotherapy</a:t>
                      </a:r>
                    </a:p>
                    <a:p>
                      <a:pPr lvl="0">
                        <a:buNone/>
                      </a:pPr>
                      <a:r>
                        <a:rPr lang="en-US" sz="2000"/>
                        <a:t>Sports Rehabilitation </a:t>
                      </a:r>
                    </a:p>
                    <a:p>
                      <a:pPr lvl="0">
                        <a:buNone/>
                      </a:pPr>
                      <a:r>
                        <a:rPr lang="en-US" sz="2000"/>
                        <a:t>MBBS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Check with admissions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Check CAS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Check CAS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1883621"/>
                  </a:ext>
                </a:extLst>
              </a:tr>
              <a:tr h="1958392">
                <a:tc>
                  <a:txBody>
                    <a:bodyPr/>
                    <a:lstStyle/>
                    <a:p>
                      <a:r>
                        <a:rPr lang="en-US" sz="2000"/>
                        <a:t>All other courses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14th 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2000" b="1"/>
                        <a:t>September 2026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21st 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2000" b="1"/>
                        <a:t>September 2026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/>
                        <a:t>2nd </a:t>
                      </a:r>
                    </a:p>
                    <a:p>
                      <a:pPr lvl="0" algn="ctr">
                        <a:buNone/>
                      </a:pPr>
                      <a:r>
                        <a:rPr lang="en-US" sz="2000" b="1"/>
                        <a:t>October 2026</a:t>
                      </a: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4344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8494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97A0C-7E5F-4829-A430-3D238351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673" y="549274"/>
            <a:ext cx="6738847" cy="717176"/>
          </a:xfrm>
        </p:spPr>
        <p:txBody>
          <a:bodyPr>
            <a:noAutofit/>
          </a:bodyPr>
          <a:lstStyle/>
          <a:p>
            <a:r>
              <a:rPr lang="en-US" b="1">
                <a:latin typeface="Helvetica"/>
              </a:rPr>
              <a:t>Before you travel: </a:t>
            </a:r>
            <a:endParaRPr lang="en-GB" b="1">
              <a:latin typeface="Helvetica"/>
            </a:endParaRPr>
          </a:p>
          <a:p>
            <a:endParaRPr lang="en-GB" b="1">
              <a:latin typeface="Helvetic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12720-8782-44C4-AE33-47DB29784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22" y="1289419"/>
            <a:ext cx="10491291" cy="511715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lvl="1" indent="-28575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Read our 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pre-departure advice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at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3"/>
              </a:rPr>
              <a:t>https://www.stmarys.ac.uk/international/prepare/get-ready.aspx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US"/>
          </a:p>
          <a:p>
            <a:pPr marL="285750" lvl="1" indent="-28575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Plan how to access 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money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until you can open a bank account. Have a credit card and/or a prepaid debit card for emergencies (Visa or Mastercard).</a:t>
            </a:r>
          </a:p>
          <a:p>
            <a:pPr marL="285750" lvl="1" indent="-28575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Fill any necessary 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prescriptions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and take care of 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healthcare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appointments</a:t>
            </a:r>
          </a:p>
          <a:p>
            <a:pPr marL="285750" lvl="1" indent="-28575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Confirm your 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accommodation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and plan how to get there when you arrive (contact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4"/>
              </a:rPr>
              <a:t>international@stmarys.ac.uk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if you need support)</a:t>
            </a:r>
          </a:p>
          <a:p>
            <a:pPr marL="0" lvl="1">
              <a:lnSpc>
                <a:spcPct val="120000"/>
              </a:lnSpc>
              <a:spcBef>
                <a:spcPts val="1001"/>
              </a:spcBef>
            </a:pPr>
            <a:endParaRPr lang="en-GB" sz="2000" b="0" kern="0">
              <a:latin typeface="Calibri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918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standing in front of a bus&#10;&#10;AI-generated content may be incorrect.">
            <a:extLst>
              <a:ext uri="{FF2B5EF4-FFF2-40B4-BE49-F238E27FC236}">
                <a16:creationId xmlns:a16="http://schemas.microsoft.com/office/drawing/2014/main" id="{B9A10FBD-4986-5FD6-D0A0-AEC35299EA9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2500" b="12500"/>
          <a:stretch>
            <a:fillRect/>
          </a:stretch>
        </p:blipFill>
        <p:spPr>
          <a:xfrm>
            <a:off x="7532914" y="1640124"/>
            <a:ext cx="4659086" cy="5217875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E97A0C-7E5F-4829-A430-3D238351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5779277" cy="1325563"/>
          </a:xfrm>
        </p:spPr>
        <p:txBody>
          <a:bodyPr anchor="t">
            <a:normAutofit/>
          </a:bodyPr>
          <a:lstStyle/>
          <a:p>
            <a:r>
              <a:rPr lang="en-GB" b="1">
                <a:latin typeface="Helvetica"/>
              </a:rPr>
              <a:t>Before you book Air ticket: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12720-8782-44C4-AE33-47DB29784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4266"/>
            <a:ext cx="5764763" cy="44742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en-US" sz="2000" b="0">
                <a:latin typeface="Calibri"/>
              </a:rPr>
              <a:t>Have your visa, if necessary. Make sure to arrive after your entry clearance starts.</a:t>
            </a:r>
            <a:endParaRPr lang="en-GB" sz="2000" b="0">
              <a:latin typeface="Calibri"/>
            </a:endParaRPr>
          </a:p>
          <a:p>
            <a:pPr marL="457200" indent="-457200">
              <a:buAutoNum type="arabicPeriod"/>
            </a:pPr>
            <a:r>
              <a:rPr lang="en-US" sz="2000" b="0">
                <a:latin typeface="Calibri"/>
              </a:rPr>
              <a:t>Have a confirmed place to live</a:t>
            </a:r>
            <a:endParaRPr lang="en-GB" sz="2000" b="0">
              <a:latin typeface="Calibri"/>
            </a:endParaRPr>
          </a:p>
          <a:p>
            <a:pPr marL="457200" indent="-457200">
              <a:buAutoNum type="arabicPeriod"/>
            </a:pPr>
            <a:r>
              <a:rPr lang="en-US" sz="2000" b="0">
                <a:latin typeface="Calibri"/>
              </a:rPr>
              <a:t>Check your start date: </a:t>
            </a:r>
            <a:r>
              <a:rPr lang="en-US" sz="2000" b="0">
                <a:solidFill>
                  <a:schemeClr val="accent1">
                    <a:lumMod val="60000"/>
                    <a:lumOff val="40000"/>
                  </a:schemeClr>
                </a:solidFill>
                <a:latin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https://www.stmarys.ac.uk/about/term-dates.aspx</a:t>
            </a:r>
            <a:endParaRPr lang="en-US" sz="2000" b="0">
              <a:solidFill>
                <a:schemeClr val="accent1">
                  <a:lumMod val="60000"/>
                  <a:lumOff val="40000"/>
                </a:schemeClr>
              </a:solidFill>
              <a:latin typeface="Calibri"/>
            </a:endParaRPr>
          </a:p>
          <a:p>
            <a:endParaRPr lang="en-US" sz="2800" b="0">
              <a:solidFill>
                <a:srgbClr val="FF0000"/>
              </a:solidFill>
              <a:latin typeface="Calibri"/>
            </a:endParaRPr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22097700-DBA1-A908-6735-3D8C1DD072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93" y="5635404"/>
            <a:ext cx="1020777" cy="514255"/>
          </a:xfrm>
          <a:prstGeom prst="rect">
            <a:avLst/>
          </a:prstGeom>
        </p:spPr>
      </p:pic>
      <p:pic>
        <p:nvPicPr>
          <p:cNvPr id="8" name="Picture 7" descr="A yellow number with text&#10;&#10;AI-generated content may be incorrect.">
            <a:extLst>
              <a:ext uri="{FF2B5EF4-FFF2-40B4-BE49-F238E27FC236}">
                <a16:creationId xmlns:a16="http://schemas.microsoft.com/office/drawing/2014/main" id="{E945A5E0-D9B1-AFFB-33C3-FF60D0C0C7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588" y="6225037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35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n aerial view of a sports field&#10;&#10;Description automatically generated">
            <a:extLst>
              <a:ext uri="{FF2B5EF4-FFF2-40B4-BE49-F238E27FC236}">
                <a16:creationId xmlns:a16="http://schemas.microsoft.com/office/drawing/2014/main" id="{2119B8DF-5710-93DE-4D6D-C36C591FD38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" r="99"/>
          <a:stretch>
            <a:fillRect/>
          </a:stretch>
        </p:blipFill>
        <p:spPr>
          <a:xfrm>
            <a:off x="8376813" y="1117551"/>
            <a:ext cx="1640748" cy="4600974"/>
          </a:xfrm>
        </p:spPr>
      </p:pic>
      <p:pic>
        <p:nvPicPr>
          <p:cNvPr id="15" name="Picture Placeholder 14" descr="A person sitting in a classroom&#10;&#10;Description automatically generated">
            <a:extLst>
              <a:ext uri="{FF2B5EF4-FFF2-40B4-BE49-F238E27FC236}">
                <a16:creationId xmlns:a16="http://schemas.microsoft.com/office/drawing/2014/main" id="{0D93BCFA-2EB5-807C-D867-99BF32E3707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" r="99"/>
          <a:stretch>
            <a:fillRect/>
          </a:stretch>
        </p:blipFill>
        <p:spPr>
          <a:xfrm>
            <a:off x="10013798" y="1773379"/>
            <a:ext cx="1640748" cy="4600974"/>
          </a:xfrm>
        </p:spPr>
      </p:pic>
      <p:pic>
        <p:nvPicPr>
          <p:cNvPr id="11" name="Picture Placeholder 10" descr="A white building with a clock&#10;&#10;Description automatically generated">
            <a:extLst>
              <a:ext uri="{FF2B5EF4-FFF2-40B4-BE49-F238E27FC236}">
                <a16:creationId xmlns:a16="http://schemas.microsoft.com/office/drawing/2014/main" id="{3EA6E27D-A1AB-CF87-9F1B-4C90782B1EF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" r="99"/>
          <a:stretch>
            <a:fillRect/>
          </a:stretch>
        </p:blipFill>
        <p:spPr>
          <a:xfrm>
            <a:off x="6743323" y="1744879"/>
            <a:ext cx="1640748" cy="460097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E97A0C-7E5F-4829-A430-3D238351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436" y="504047"/>
            <a:ext cx="6904882" cy="639552"/>
          </a:xfrm>
        </p:spPr>
        <p:txBody>
          <a:bodyPr>
            <a:noAutofit/>
          </a:bodyPr>
          <a:lstStyle/>
          <a:p>
            <a:r>
              <a:rPr lang="en-GB">
                <a:solidFill>
                  <a:srgbClr val="00B7F0"/>
                </a:solidFill>
                <a:latin typeface="Helvetica"/>
              </a:rPr>
              <a:t>Steps to St. Mary's...</a:t>
            </a:r>
            <a:endParaRPr lang="en-GB" kern="0" spc="-150">
              <a:solidFill>
                <a:srgbClr val="00B7F0"/>
              </a:solidFill>
              <a:latin typeface="Helvetic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12720-8782-44C4-AE33-47DB29784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600" y="1672148"/>
            <a:ext cx="5413028" cy="46743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Arial,Sans-Serif"/>
              <a:buChar char="•"/>
            </a:pPr>
            <a:r>
              <a:rPr lang="en-GB" sz="2000" b="0">
                <a:latin typeface="Calibri"/>
                <a:ea typeface="Calibri"/>
              </a:rPr>
              <a:t>Admissions, CAS and course start dates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Arial,Sans-Serif"/>
              <a:buChar char="•"/>
            </a:pPr>
            <a:r>
              <a:rPr lang="en-GB" sz="2000" b="0">
                <a:latin typeface="Calibri"/>
                <a:ea typeface="Calibri"/>
              </a:rPr>
              <a:t>Accommodation</a:t>
            </a:r>
            <a:endParaRPr lang="en-GB" sz="2000" b="0">
              <a:latin typeface="Calibri"/>
              <a:cs typeface="Helvetica"/>
            </a:endParaRP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Arial,Sans-Serif"/>
              <a:buChar char="•"/>
            </a:pPr>
            <a:r>
              <a:rPr lang="en-GB" sz="2000" b="0">
                <a:latin typeface="Calibri"/>
                <a:cs typeface="Helvetica"/>
              </a:rPr>
              <a:t>Visa and immigration</a:t>
            </a:r>
            <a:endParaRPr lang="en-US" sz="2000" b="0">
              <a:solidFill>
                <a:srgbClr val="000000"/>
              </a:solidFill>
              <a:latin typeface="Calibri"/>
              <a:cs typeface="Helvetica"/>
            </a:endParaRP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Arial,Sans-Serif"/>
              <a:buChar char="•"/>
            </a:pPr>
            <a:r>
              <a:rPr lang="en-GB" sz="2000" b="0">
                <a:latin typeface="Calibri"/>
                <a:ea typeface="Calibri"/>
              </a:rPr>
              <a:t>Travel and arrival</a:t>
            </a:r>
            <a:endParaRPr lang="en-GB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342900" indent="-342900">
              <a:spcBef>
                <a:spcPts val="0"/>
              </a:spcBef>
              <a:spcAft>
                <a:spcPts val="1800"/>
              </a:spcAft>
              <a:buFont typeface="Arial,Sans-Serif"/>
              <a:buChar char="•"/>
            </a:pPr>
            <a:r>
              <a:rPr lang="en-GB" sz="2000" b="0">
                <a:latin typeface="Calibri"/>
                <a:cs typeface="Helvetica"/>
              </a:rPr>
              <a:t>Online Enrolment</a:t>
            </a:r>
            <a:endParaRPr lang="en-GB" sz="2000" b="0">
              <a:solidFill>
                <a:srgbClr val="000000"/>
              </a:solidFill>
              <a:latin typeface="Calibri"/>
              <a:cs typeface="Helvetica"/>
            </a:endParaRPr>
          </a:p>
          <a:p>
            <a:pPr marL="342900" indent="-342900">
              <a:spcBef>
                <a:spcPct val="0"/>
              </a:spcBef>
              <a:spcAft>
                <a:spcPct val="35000"/>
              </a:spcAft>
              <a:buFont typeface="Arial,Sans-Serif"/>
              <a:buChar char="•"/>
            </a:pPr>
            <a:r>
              <a:rPr lang="en-GB" sz="2000" b="0">
                <a:latin typeface="Calibri"/>
                <a:cs typeface="Helvetica"/>
              </a:rPr>
              <a:t>Course Induction and welcome</a:t>
            </a:r>
            <a:endParaRPr lang="en-US" sz="2000" b="0">
              <a:solidFill>
                <a:srgbClr val="000000"/>
              </a:solidFill>
              <a:latin typeface="Calibri"/>
              <a:cs typeface="Helvetica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800"/>
              </a:spcAft>
              <a:buFont typeface="Arial,Sans-Serif"/>
              <a:buChar char="•"/>
            </a:pPr>
            <a:r>
              <a:rPr lang="en-GB" sz="2000" b="0">
                <a:latin typeface="Calibri"/>
                <a:cs typeface="Helvetica"/>
              </a:rPr>
              <a:t>Any questions</a:t>
            </a:r>
          </a:p>
        </p:txBody>
      </p:sp>
    </p:spTree>
    <p:extLst>
      <p:ext uri="{BB962C8B-B14F-4D97-AF65-F5344CB8AC3E}">
        <p14:creationId xmlns:p14="http://schemas.microsoft.com/office/powerpoint/2010/main" val="145399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97A0C-7E5F-4829-A430-3D238351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821" y="280480"/>
            <a:ext cx="5212621" cy="793843"/>
          </a:xfrm>
        </p:spPr>
        <p:txBody>
          <a:bodyPr>
            <a:noAutofit/>
          </a:bodyPr>
          <a:lstStyle/>
          <a:p>
            <a:r>
              <a:rPr lang="en-GB" b="1">
                <a:latin typeface="Helvetica"/>
                <a:ea typeface="Calibri"/>
              </a:rPr>
              <a:t>Entering the UK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12720-8782-44C4-AE33-47DB29784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570" y="1281742"/>
            <a:ext cx="10512527" cy="54027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lvl="1" indent="-28575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E-mail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international@stmarys.ac.uk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if you need advice about travel arrangements</a:t>
            </a:r>
          </a:p>
          <a:p>
            <a:pPr marL="285750" lvl="1" indent="-28575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Carry paper copies of your 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St Mary’s offer letter, proof of finances and accommodation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in your hand luggage</a:t>
            </a:r>
          </a:p>
          <a:p>
            <a:pPr marL="285750" lvl="1" indent="-28575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See a Border Force Officer to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 check if you need a passport stamp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and 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keep your boarding pass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to show when you arrived</a:t>
            </a:r>
          </a:p>
          <a:p>
            <a:pPr marL="285750" indent="-285750">
              <a:lnSpc>
                <a:spcPct val="12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Your ID check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: The St Mary’s University visa team must meet with you face-to-face during the enrolment period for your ID check. You must present yourself with your passport and your share code.</a:t>
            </a:r>
            <a:endParaRPr lang="en-US" sz="2000" b="0"/>
          </a:p>
          <a:p>
            <a:pPr marL="285750" lvl="1" indent="-28575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Further guidance at </a:t>
            </a:r>
            <a:r>
              <a:rPr lang="en-GB" sz="2000">
                <a:solidFill>
                  <a:srgbClr val="000000"/>
                </a:solidFill>
                <a:latin typeface="Calibri"/>
                <a:ea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ukcisa.org.uk/Information--Advice/Visas-and-Immigration/Immigration-on-arrival</a:t>
            </a:r>
            <a:r>
              <a:rPr lang="en-GB" sz="200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US" sz="2000">
              <a:solidFill>
                <a:srgbClr val="000000"/>
              </a:solidFill>
              <a:latin typeface="Calibri"/>
              <a:ea typeface="Calibri"/>
            </a:endParaRPr>
          </a:p>
          <a:p>
            <a:pPr marL="285750" lvl="1" indent="-28575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Directions to campus: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www.stmarys.ac.uk/contact/directions.aspx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GB" sz="2000">
              <a:solidFill>
                <a:srgbClr val="000000"/>
              </a:solidFill>
              <a:latin typeface="Calibri"/>
              <a:ea typeface="Calibri"/>
            </a:endParaRPr>
          </a:p>
        </p:txBody>
      </p:sp>
      <p:pic>
        <p:nvPicPr>
          <p:cNvPr id="8" name="Picture 7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E650E771-9E5A-B820-AF25-1B1077CEB3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9" y="5966083"/>
            <a:ext cx="891380" cy="442369"/>
          </a:xfrm>
          <a:prstGeom prst="rect">
            <a:avLst/>
          </a:prstGeom>
        </p:spPr>
      </p:pic>
      <p:pic>
        <p:nvPicPr>
          <p:cNvPr id="10" name="Picture 9" descr="A yellow number with text&#10;&#10;AI-generated content may be incorrect.">
            <a:extLst>
              <a:ext uri="{FF2B5EF4-FFF2-40B4-BE49-F238E27FC236}">
                <a16:creationId xmlns:a16="http://schemas.microsoft.com/office/drawing/2014/main" id="{CD2F6EB7-558D-36DA-E3E5-FA7017054F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663" y="6512584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01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with a red line&#10;&#10;AI-generated content may be incorrect.">
            <a:extLst>
              <a:ext uri="{FF2B5EF4-FFF2-40B4-BE49-F238E27FC236}">
                <a16:creationId xmlns:a16="http://schemas.microsoft.com/office/drawing/2014/main" id="{FEC2ED53-0591-5002-AC41-F4880E999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54272" y="984"/>
            <a:ext cx="8873872" cy="6852831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363D981-CB2C-7FEE-1F4D-2EAA2367A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5324" y="185209"/>
            <a:ext cx="4800601" cy="599175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Inter"/>
              </a:rPr>
              <a:t>Closest Airport: </a:t>
            </a:r>
            <a:endParaRPr lang="en-US"/>
          </a:p>
          <a:p>
            <a:r>
              <a:rPr lang="en-US">
                <a:latin typeface="Inter"/>
              </a:rPr>
              <a:t>Easy commute by Bus, Train and Taxi</a:t>
            </a:r>
            <a:endParaRPr lang="en-US" b="0">
              <a:solidFill>
                <a:srgbClr val="000000"/>
              </a:solidFill>
              <a:latin typeface="Inter"/>
            </a:endParaRPr>
          </a:p>
          <a:p>
            <a:endParaRPr lang="en-US" sz="2400">
              <a:latin typeface="Inter"/>
            </a:endParaRPr>
          </a:p>
          <a:p>
            <a:r>
              <a:rPr lang="en-US">
                <a:latin typeface="Inter"/>
              </a:rPr>
              <a:t>Heathrow Airport </a:t>
            </a:r>
            <a:endParaRPr lang="en-US" sz="2400"/>
          </a:p>
          <a:p>
            <a:r>
              <a:rPr lang="en-US">
                <a:latin typeface="Inter"/>
              </a:rPr>
              <a:t>Gatwick Airport  </a:t>
            </a:r>
            <a:endParaRPr lang="en-US"/>
          </a:p>
          <a:p>
            <a:endParaRPr lang="en-US"/>
          </a:p>
          <a:p>
            <a:endParaRPr lang="en-US"/>
          </a:p>
          <a:p>
            <a:r>
              <a:rPr lang="en-US">
                <a:latin typeface="Inter"/>
              </a:rPr>
              <a:t>Students are recommended to be within 1hr 30mins commute time to campus at the most. </a:t>
            </a:r>
            <a:endParaRPr lang="en-US"/>
          </a:p>
          <a:p>
            <a:endParaRPr lang="en-US"/>
          </a:p>
          <a:p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3B6E091-5ECD-5353-BD8B-1B10EC052683}"/>
                  </a:ext>
                </a:extLst>
              </p14:cNvPr>
              <p14:cNvContentPartPr/>
              <p14:nvPr/>
            </p14:nvContentPartPr>
            <p14:xfrm>
              <a:off x="9430683" y="2297043"/>
              <a:ext cx="13607" cy="13607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3B6E091-5ECD-5353-BD8B-1B10EC05268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750333" y="1616693"/>
                <a:ext cx="1360700" cy="13607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19924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map of a city&#10;&#10;AI-generated content may be incorrect.">
            <a:extLst>
              <a:ext uri="{FF2B5EF4-FFF2-40B4-BE49-F238E27FC236}">
                <a16:creationId xmlns:a16="http://schemas.microsoft.com/office/drawing/2014/main" id="{80B7BDEA-29E9-E576-C9A3-A4F2D4E80B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3093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C4ECA336-24D6-7771-B47D-618E54FB7FA7}"/>
                  </a:ext>
                </a:extLst>
              </p14:cNvPr>
              <p14:cNvContentPartPr/>
              <p14:nvPr/>
            </p14:nvContentPartPr>
            <p14:xfrm>
              <a:off x="4121975" y="3779522"/>
              <a:ext cx="534660" cy="336523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C4ECA336-24D6-7771-B47D-618E54FB7FA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68005" y="3671662"/>
                <a:ext cx="642240" cy="55188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94E9337-85DF-C47E-65DF-5BA98B7F1009}"/>
                  </a:ext>
                </a:extLst>
              </p14:cNvPr>
              <p14:cNvContentPartPr/>
              <p14:nvPr/>
            </p14:nvContentPartPr>
            <p14:xfrm>
              <a:off x="2752698" y="1290821"/>
              <a:ext cx="291842" cy="3011218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94E9337-85DF-C47E-65DF-5BA98B7F100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98786" y="1182828"/>
                <a:ext cx="399306" cy="32268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55C7D66E-F6DF-6406-1580-7B0367336204}"/>
                  </a:ext>
                </a:extLst>
              </p14:cNvPr>
              <p14:cNvContentPartPr/>
              <p14:nvPr/>
            </p14:nvContentPartPr>
            <p14:xfrm>
              <a:off x="2751092" y="4302846"/>
              <a:ext cx="3734486" cy="2233641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55C7D66E-F6DF-6406-1580-7B036733620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97099" y="4194871"/>
                <a:ext cx="3842111" cy="24492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F17E54C-7018-95D9-0976-DDB01E47E49C}"/>
                  </a:ext>
                </a:extLst>
              </p14:cNvPr>
              <p14:cNvContentPartPr/>
              <p14:nvPr/>
            </p14:nvContentPartPr>
            <p14:xfrm>
              <a:off x="6502677" y="4490102"/>
              <a:ext cx="2629710" cy="2049433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F17E54C-7018-95D9-0976-DDB01E47E49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448679" y="4382123"/>
                <a:ext cx="2737346" cy="22650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572E5EC7-F640-42B2-0F5F-61D40F23563A}"/>
                  </a:ext>
                </a:extLst>
              </p14:cNvPr>
              <p14:cNvContentPartPr/>
              <p14:nvPr/>
            </p14:nvContentPartPr>
            <p14:xfrm>
              <a:off x="9137930" y="1816306"/>
              <a:ext cx="640514" cy="2673165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572E5EC7-F640-42B2-0F5F-61D40F23563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083954" y="1708328"/>
                <a:ext cx="748106" cy="288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EEBA482B-F8FC-4D76-250A-DB7EA157319D}"/>
                  </a:ext>
                </a:extLst>
              </p14:cNvPr>
              <p14:cNvContentPartPr/>
              <p14:nvPr/>
            </p14:nvContentPartPr>
            <p14:xfrm>
              <a:off x="6334547" y="687450"/>
              <a:ext cx="3152432" cy="1122785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EEBA482B-F8FC-4D76-250A-DB7EA157319D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280555" y="579490"/>
                <a:ext cx="3260057" cy="13383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B781AA3E-8824-0AF7-BFFA-A2A72D5B9C49}"/>
                  </a:ext>
                </a:extLst>
              </p14:cNvPr>
              <p14:cNvContentPartPr/>
              <p14:nvPr/>
            </p14:nvContentPartPr>
            <p14:xfrm>
              <a:off x="3011052" y="289453"/>
              <a:ext cx="3306975" cy="103291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B781AA3E-8824-0AF7-BFFA-A2A72D5B9C49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957058" y="181521"/>
                <a:ext cx="3414604" cy="12484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4E93EB99-7CC7-AA76-095C-7BF57C4AA77C}"/>
                  </a:ext>
                </a:extLst>
              </p14:cNvPr>
              <p14:cNvContentPartPr/>
              <p14:nvPr/>
            </p14:nvContentPartPr>
            <p14:xfrm>
              <a:off x="2637379" y="2051456"/>
              <a:ext cx="399206" cy="2558303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4E93EB99-7CC7-AA76-095C-7BF57C4AA77C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583432" y="1943480"/>
                <a:ext cx="506740" cy="27738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3A179450-511F-27A0-64D9-95EE50CC50A7}"/>
                  </a:ext>
                </a:extLst>
              </p14:cNvPr>
              <p14:cNvContentPartPr/>
              <p14:nvPr/>
            </p14:nvContentPartPr>
            <p14:xfrm>
              <a:off x="3044393" y="5221554"/>
              <a:ext cx="357457" cy="408858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3A179450-511F-27A0-64D9-95EE50CC50A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990451" y="5113676"/>
                <a:ext cx="464982" cy="6242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B285E21B-189B-C3CF-3729-D1E19495F63C}"/>
                  </a:ext>
                </a:extLst>
              </p14:cNvPr>
              <p14:cNvContentPartPr/>
              <p14:nvPr/>
            </p14:nvContentPartPr>
            <p14:xfrm>
              <a:off x="3406508" y="3036305"/>
              <a:ext cx="337679" cy="15654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B285E21B-189B-C3CF-3729-D1E19495F63C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352566" y="2929573"/>
                <a:ext cx="445204" cy="2287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0BEBE0A1-F140-51F8-34C0-A927B7305594}"/>
                  </a:ext>
                </a:extLst>
              </p14:cNvPr>
              <p14:cNvContentPartPr/>
              <p14:nvPr/>
            </p14:nvContentPartPr>
            <p14:xfrm>
              <a:off x="3956142" y="3093946"/>
              <a:ext cx="363086" cy="11545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0BEBE0A1-F140-51F8-34C0-A927B7305594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3902218" y="-369554"/>
                <a:ext cx="470574" cy="692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D5DD70F0-B1AC-AA08-EDB8-25E076A44D12}"/>
                  </a:ext>
                </a:extLst>
              </p14:cNvPr>
              <p14:cNvContentPartPr/>
              <p14:nvPr/>
            </p14:nvContentPartPr>
            <p14:xfrm>
              <a:off x="4531327" y="4702575"/>
              <a:ext cx="348846" cy="12749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D5DD70F0-B1AC-AA08-EDB8-25E076A44D12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4477382" y="4599205"/>
                <a:ext cx="456377" cy="2191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36CB17BD-B571-2F97-C205-5481436FFA6B}"/>
                  </a:ext>
                </a:extLst>
              </p14:cNvPr>
              <p14:cNvContentPartPr/>
              <p14:nvPr/>
            </p14:nvContentPartPr>
            <p14:xfrm>
              <a:off x="6320768" y="4895567"/>
              <a:ext cx="409778" cy="11545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36CB17BD-B571-2F97-C205-5481436FFA6B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6266850" y="1432067"/>
                <a:ext cx="517255" cy="692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3F13E6D7-29CC-BED0-83E8-C8016FA9713B}"/>
                  </a:ext>
                </a:extLst>
              </p14:cNvPr>
              <p14:cNvContentPartPr/>
              <p14:nvPr/>
            </p14:nvContentPartPr>
            <p14:xfrm>
              <a:off x="4565585" y="2469466"/>
              <a:ext cx="536447" cy="13595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3F13E6D7-29CC-BED0-83E8-C8016FA9713B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4511616" y="2364889"/>
                <a:ext cx="644024" cy="22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588CDF5E-D138-1ACF-1DEA-C1C183E088B0}"/>
                  </a:ext>
                </a:extLst>
              </p14:cNvPr>
              <p14:cNvContentPartPr/>
              <p14:nvPr/>
            </p14:nvContentPartPr>
            <p14:xfrm>
              <a:off x="4187012" y="2127597"/>
              <a:ext cx="384578" cy="11545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588CDF5E-D138-1ACF-1DEA-C1C183E088B0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133099" y="-1335903"/>
                <a:ext cx="492044" cy="692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357B8A75-D6C3-28AF-3906-B4B0A3984582}"/>
                  </a:ext>
                </a:extLst>
              </p14:cNvPr>
              <p14:cNvContentPartPr/>
              <p14:nvPr/>
            </p14:nvContentPartPr>
            <p14:xfrm>
              <a:off x="3934197" y="3648498"/>
              <a:ext cx="521051" cy="11545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357B8A75-D6C3-28AF-3906-B4B0A3984582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3880221" y="3263665"/>
                <a:ext cx="628644" cy="7799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0D547FFC-92BC-8874-0CE4-16A6C22F9CD5}"/>
                  </a:ext>
                </a:extLst>
              </p14:cNvPr>
              <p14:cNvContentPartPr/>
              <p14:nvPr/>
            </p14:nvContentPartPr>
            <p14:xfrm>
              <a:off x="4831403" y="5481235"/>
              <a:ext cx="453536" cy="11545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0D547FFC-92BC-8874-0CE4-16A6C22F9CD5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4777453" y="4326735"/>
                <a:ext cx="561075" cy="231669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83916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map of a city&#10;&#10;AI-generated content may be incorrect.">
            <a:extLst>
              <a:ext uri="{FF2B5EF4-FFF2-40B4-BE49-F238E27FC236}">
                <a16:creationId xmlns:a16="http://schemas.microsoft.com/office/drawing/2014/main" id="{F273278C-1C0D-E7C9-39FB-4733BA2B72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993" r="210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0A1BBAB-FBCC-0A3D-6635-0FF16F44F44E}"/>
                  </a:ext>
                </a:extLst>
              </p14:cNvPr>
              <p14:cNvContentPartPr/>
              <p14:nvPr/>
            </p14:nvContentPartPr>
            <p14:xfrm>
              <a:off x="4723148" y="1210175"/>
              <a:ext cx="813368" cy="481808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0A1BBAB-FBCC-0A3D-6635-0FF16F44F44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05153" y="1192184"/>
                <a:ext cx="848998" cy="51743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C1BEC10-59B8-473B-F089-B40ABFA6CD03}"/>
                  </a:ext>
                </a:extLst>
              </p14:cNvPr>
              <p14:cNvContentPartPr/>
              <p14:nvPr/>
            </p14:nvContentPartPr>
            <p14:xfrm>
              <a:off x="4847078" y="876999"/>
              <a:ext cx="223948" cy="16199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C1BEC10-59B8-473B-F089-B40ABFA6CD0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829105" y="859040"/>
                <a:ext cx="259535" cy="1975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B4D18F9-2EC9-27A8-22FE-0FBE2D3FF234}"/>
                  </a:ext>
                </a:extLst>
              </p14:cNvPr>
              <p14:cNvContentPartPr/>
              <p14:nvPr/>
            </p14:nvContentPartPr>
            <p14:xfrm>
              <a:off x="5088562" y="873473"/>
              <a:ext cx="11906" cy="11906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B4D18F9-2EC9-27A8-22FE-0FBE2D3FF23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493262" y="278173"/>
                <a:ext cx="1190600" cy="119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722F12CC-F4DA-C9B0-1B1C-A44FE919E258}"/>
                  </a:ext>
                </a:extLst>
              </p14:cNvPr>
              <p14:cNvContentPartPr/>
              <p14:nvPr/>
            </p14:nvContentPartPr>
            <p14:xfrm>
              <a:off x="4813906" y="873473"/>
              <a:ext cx="274655" cy="223539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722F12CC-F4DA-C9B0-1B1C-A44FE919E25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795931" y="855504"/>
                <a:ext cx="310245" cy="25911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D008F1AD-160B-953D-DF3A-3ED83416DB1B}"/>
                  </a:ext>
                </a:extLst>
              </p14:cNvPr>
              <p14:cNvContentPartPr/>
              <p14:nvPr/>
            </p14:nvContentPartPr>
            <p14:xfrm>
              <a:off x="5218774" y="4254836"/>
              <a:ext cx="271120" cy="68725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D008F1AD-160B-953D-DF3A-3ED83416DB1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164838" y="4147453"/>
                <a:ext cx="378633" cy="283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F312A77-6B53-DEB2-883B-6B653DC19254}"/>
                  </a:ext>
                </a:extLst>
              </p14:cNvPr>
              <p14:cNvContentPartPr/>
              <p14:nvPr/>
            </p14:nvContentPartPr>
            <p14:xfrm>
              <a:off x="4557549" y="2468241"/>
              <a:ext cx="3395771" cy="2951229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F312A77-6B53-DEB2-883B-6B653DC1925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503551" y="2360256"/>
                <a:ext cx="3503408" cy="316683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8DCB9B04-7151-ED05-45DD-42397F7178C0}"/>
                  </a:ext>
                </a:extLst>
              </p14:cNvPr>
              <p14:cNvContentPartPr/>
              <p14:nvPr/>
            </p14:nvContentPartPr>
            <p14:xfrm>
              <a:off x="4714349" y="3955986"/>
              <a:ext cx="704948" cy="377366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8DCB9B04-7151-ED05-45DD-42397F7178C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660371" y="3848064"/>
                <a:ext cx="812543" cy="59285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843006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map of a city&#10;&#10;AI-generated content may be incorrect.">
            <a:extLst>
              <a:ext uri="{FF2B5EF4-FFF2-40B4-BE49-F238E27FC236}">
                <a16:creationId xmlns:a16="http://schemas.microsoft.com/office/drawing/2014/main" id="{845D3320-7318-FFB2-ED1B-623B9A66A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600"/>
            <a:ext cx="12192000" cy="66548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00AA366-4363-4DD3-3C0D-ED2E20509FFB}"/>
                  </a:ext>
                </a:extLst>
              </p14:cNvPr>
              <p14:cNvContentPartPr/>
              <p14:nvPr/>
            </p14:nvContentPartPr>
            <p14:xfrm>
              <a:off x="5713237" y="4839188"/>
              <a:ext cx="310791" cy="286487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00AA366-4363-4DD3-3C0D-ED2E20509FF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95251" y="4821215"/>
                <a:ext cx="346402" cy="32207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C85CB51E-EFD0-CA1B-44E0-9C0680FA6ABA}"/>
                  </a:ext>
                </a:extLst>
              </p14:cNvPr>
              <p14:cNvContentPartPr/>
              <p14:nvPr/>
            </p14:nvContentPartPr>
            <p14:xfrm>
              <a:off x="5700637" y="4760221"/>
              <a:ext cx="356537" cy="359934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C85CB51E-EFD0-CA1B-44E0-9C0680FA6AB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82648" y="4742242"/>
                <a:ext cx="392155" cy="39553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BD6F925F-13BC-6A77-4961-E5D998B9E260}"/>
                  </a:ext>
                </a:extLst>
              </p14:cNvPr>
              <p14:cNvContentPartPr/>
              <p14:nvPr/>
            </p14:nvContentPartPr>
            <p14:xfrm>
              <a:off x="4856627" y="3870282"/>
              <a:ext cx="428461" cy="10583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BD6F925F-13BC-6A77-4961-E5D998B9E26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838640" y="3839156"/>
                <a:ext cx="464076" cy="7221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4DDBB72E-5D2E-E1E5-9560-094A656D9E8A}"/>
                  </a:ext>
                </a:extLst>
              </p14:cNvPr>
              <p14:cNvContentPartPr/>
              <p14:nvPr/>
            </p14:nvContentPartPr>
            <p14:xfrm>
              <a:off x="4533785" y="2090006"/>
              <a:ext cx="468210" cy="148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4DDBB72E-5D2E-E1E5-9560-094A656D9E8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515791" y="2072387"/>
                <a:ext cx="503839" cy="496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D9B50236-3754-DE10-0AA0-5DDB7653634C}"/>
                  </a:ext>
                </a:extLst>
              </p14:cNvPr>
              <p14:cNvContentPartPr/>
              <p14:nvPr/>
            </p14:nvContentPartPr>
            <p14:xfrm>
              <a:off x="5792094" y="4015543"/>
              <a:ext cx="472925" cy="10583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D9B50236-3754-DE10-0AA0-5DDB7653634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774098" y="3974839"/>
                <a:ext cx="508556" cy="911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1159D9F4-60FA-0258-F214-E3AFB88DC349}"/>
                  </a:ext>
                </a:extLst>
              </p14:cNvPr>
              <p14:cNvContentPartPr/>
              <p14:nvPr/>
            </p14:nvContentPartPr>
            <p14:xfrm>
              <a:off x="3610563" y="5026802"/>
              <a:ext cx="504598" cy="14295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1159D9F4-60FA-0258-F214-E3AFB88DC349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592567" y="5008933"/>
                <a:ext cx="540229" cy="496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D0F53B73-64AD-1334-4FDD-79C7270B6320}"/>
                  </a:ext>
                </a:extLst>
              </p14:cNvPr>
              <p14:cNvContentPartPr/>
              <p14:nvPr/>
            </p14:nvContentPartPr>
            <p14:xfrm>
              <a:off x="2966389" y="1791950"/>
              <a:ext cx="389868" cy="10583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D0F53B73-64AD-1334-4FDD-79C7270B6320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948406" y="1769902"/>
                <a:ext cx="425474" cy="542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E1A39D49-C66D-8FC9-5605-3B5E0C2DF0AD}"/>
                  </a:ext>
                </a:extLst>
              </p14:cNvPr>
              <p14:cNvContentPartPr/>
              <p14:nvPr/>
            </p14:nvContentPartPr>
            <p14:xfrm>
              <a:off x="5324872" y="1198530"/>
              <a:ext cx="522658" cy="44612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E1A39D49-C66D-8FC9-5605-3B5E0C2DF0AD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5306874" y="1180685"/>
                <a:ext cx="558294" cy="799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10B288CB-A915-E9FB-8422-0BDC0ABDCE1E}"/>
                  </a:ext>
                </a:extLst>
              </p14:cNvPr>
              <p14:cNvContentPartPr/>
              <p14:nvPr/>
            </p14:nvContentPartPr>
            <p14:xfrm>
              <a:off x="6519212" y="2027533"/>
              <a:ext cx="308947" cy="10583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10B288CB-A915-E9FB-8422-0BDC0ABDCE1E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6501250" y="1968739"/>
                <a:ext cx="344512" cy="1269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47CCC859-4052-F846-83BB-48CA74F1AE16}"/>
                  </a:ext>
                </a:extLst>
              </p14:cNvPr>
              <p14:cNvContentPartPr/>
              <p14:nvPr/>
            </p14:nvContentPartPr>
            <p14:xfrm>
              <a:off x="5469365" y="2321098"/>
              <a:ext cx="534727" cy="29007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47CCC859-4052-F846-83BB-48CA74F1AE16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451373" y="2303411"/>
                <a:ext cx="570351" cy="640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979254E1-29C1-8213-DB66-D9C568D4B651}"/>
                  </a:ext>
                </a:extLst>
              </p14:cNvPr>
              <p14:cNvContentPartPr/>
              <p14:nvPr/>
            </p14:nvContentPartPr>
            <p14:xfrm>
              <a:off x="6442163" y="3326143"/>
              <a:ext cx="460041" cy="10583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979254E1-29C1-8213-DB66-D9C568D4B651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424179" y="2796993"/>
                <a:ext cx="495650" cy="10583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B920C839-195F-FC8A-AAC4-AD0719302A92}"/>
                  </a:ext>
                </a:extLst>
              </p14:cNvPr>
              <p14:cNvContentPartPr/>
              <p14:nvPr/>
            </p14:nvContentPartPr>
            <p14:xfrm>
              <a:off x="6563733" y="6499372"/>
              <a:ext cx="664173" cy="10583"/>
            </p14:xfrm>
          </p:contentPart>
        </mc:Choice>
        <mc:Fallback xmlns=""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B920C839-195F-FC8A-AAC4-AD0719302A92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545743" y="5970222"/>
                <a:ext cx="699792" cy="10583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974D097E-9688-AA4E-4485-8A4021F70F28}"/>
                  </a:ext>
                </a:extLst>
              </p14:cNvPr>
              <p14:cNvContentPartPr/>
              <p14:nvPr/>
            </p14:nvContentPartPr>
            <p14:xfrm>
              <a:off x="7291413" y="2206238"/>
              <a:ext cx="452108" cy="10583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974D097E-9688-AA4E-4485-8A4021F70F28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273429" y="1677088"/>
                <a:ext cx="487716" cy="10583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952AF089-6BBD-BAE5-0E11-0B0B85877C1B}"/>
                  </a:ext>
                </a:extLst>
              </p14:cNvPr>
              <p14:cNvContentPartPr/>
              <p14:nvPr/>
            </p14:nvContentPartPr>
            <p14:xfrm>
              <a:off x="8582344" y="2392545"/>
              <a:ext cx="713584" cy="10583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952AF089-6BBD-BAE5-0E11-0B0B85877C1B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8564351" y="1863395"/>
                <a:ext cx="749209" cy="10583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5C3DDA9C-8DBD-62BE-8DA2-2DCEBC7FDC9E}"/>
                  </a:ext>
                </a:extLst>
              </p14:cNvPr>
              <p14:cNvContentPartPr/>
              <p14:nvPr/>
            </p14:nvContentPartPr>
            <p14:xfrm>
              <a:off x="8677033" y="6174384"/>
              <a:ext cx="690526" cy="10583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5C3DDA9C-8DBD-62BE-8DA2-2DCEBC7FDC9E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8659041" y="6136588"/>
                <a:ext cx="726150" cy="854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FD03E0B7-5FBA-7765-3E21-87B83324B35F}"/>
                  </a:ext>
                </a:extLst>
              </p14:cNvPr>
              <p14:cNvContentPartPr/>
              <p14:nvPr/>
            </p14:nvContentPartPr>
            <p14:xfrm>
              <a:off x="1905688" y="2429688"/>
              <a:ext cx="792095" cy="47711"/>
            </p14:xfrm>
          </p:contentPart>
        </mc:Choice>
        <mc:Fallback xmlns=""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FD03E0B7-5FBA-7765-3E21-87B83324B35F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1887694" y="2411885"/>
                <a:ext cx="827723" cy="8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C6153020-C2CA-254A-C7A7-F1E947E32AF5}"/>
                  </a:ext>
                </a:extLst>
              </p14:cNvPr>
              <p14:cNvContentPartPr/>
              <p14:nvPr/>
            </p14:nvContentPartPr>
            <p14:xfrm>
              <a:off x="2409875" y="5749370"/>
              <a:ext cx="425382" cy="10583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C6153020-C2CA-254A-C7A7-F1E947E32AF5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391896" y="5708666"/>
                <a:ext cx="460980" cy="911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47E184CD-F0C0-2857-9EE9-FEB292B4C131}"/>
                  </a:ext>
                </a:extLst>
              </p14:cNvPr>
              <p14:cNvContentPartPr/>
              <p14:nvPr/>
            </p14:nvContentPartPr>
            <p14:xfrm>
              <a:off x="4553409" y="579343"/>
              <a:ext cx="780982" cy="10583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47E184CD-F0C0-2857-9EE9-FEB292B4C131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4535414" y="557295"/>
                <a:ext cx="816612" cy="542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DB6463D4-2C88-3B76-AFB1-541FBE9C8A29}"/>
                  </a:ext>
                </a:extLst>
              </p14:cNvPr>
              <p14:cNvContentPartPr/>
              <p14:nvPr/>
            </p14:nvContentPartPr>
            <p14:xfrm>
              <a:off x="4643996" y="4138479"/>
              <a:ext cx="1991126" cy="122599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DB6463D4-2C88-3B76-AFB1-541FBE9C8A29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4590007" y="4030494"/>
                <a:ext cx="2098745" cy="1441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85519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DB13D-0C5A-C475-0A4B-9A243B1F6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2B06F-5CAC-A9D6-110E-DDA6FCB09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908" y="2465799"/>
            <a:ext cx="5391154" cy="230302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Helvetica"/>
              </a:rPr>
              <a:t>Getting Settled</a:t>
            </a:r>
            <a:br>
              <a:rPr lang="en-GB" b="1">
                <a:latin typeface="Helvetica"/>
              </a:rPr>
            </a:br>
            <a:endParaRPr lang="en-GB" b="1">
              <a:latin typeface="Helvetica"/>
            </a:endParaRPr>
          </a:p>
        </p:txBody>
      </p:sp>
      <p:pic>
        <p:nvPicPr>
          <p:cNvPr id="15" name="Picture Placeholder 11" descr="A person in a suit&#10;&#10;Description automatically generated">
            <a:extLst>
              <a:ext uri="{FF2B5EF4-FFF2-40B4-BE49-F238E27FC236}">
                <a16:creationId xmlns:a16="http://schemas.microsoft.com/office/drawing/2014/main" id="{861DD050-0A09-C718-E00F-4B416C74B8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" r="99"/>
          <a:stretch>
            <a:fillRect/>
          </a:stretch>
        </p:blipFill>
        <p:spPr>
          <a:xfrm>
            <a:off x="8026517" y="497624"/>
            <a:ext cx="1836690" cy="5152516"/>
          </a:xfrm>
          <a:prstGeom prst="rect">
            <a:avLst/>
          </a:prstGeom>
        </p:spPr>
      </p:pic>
      <p:pic>
        <p:nvPicPr>
          <p:cNvPr id="17" name="Picture Placeholder 13" descr="A person in a green dress&#10;&#10;Description automatically generated">
            <a:extLst>
              <a:ext uri="{FF2B5EF4-FFF2-40B4-BE49-F238E27FC236}">
                <a16:creationId xmlns:a16="http://schemas.microsoft.com/office/drawing/2014/main" id="{077ABA15-2DB9-8A2A-505C-9DDBAE327A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" r="99"/>
          <a:stretch>
            <a:fillRect/>
          </a:stretch>
        </p:blipFill>
        <p:spPr>
          <a:xfrm>
            <a:off x="9866702" y="918991"/>
            <a:ext cx="1836690" cy="5152516"/>
          </a:xfrm>
          <a:prstGeom prst="rect">
            <a:avLst/>
          </a:prstGeom>
        </p:spPr>
      </p:pic>
      <p:pic>
        <p:nvPicPr>
          <p:cNvPr id="19" name="Picture Placeholder 6" descr="A group of people walking in a park&#10;&#10;Description automatically generated">
            <a:extLst>
              <a:ext uri="{FF2B5EF4-FFF2-40B4-BE49-F238E27FC236}">
                <a16:creationId xmlns:a16="http://schemas.microsoft.com/office/drawing/2014/main" id="{C1BC54A1-F64B-10BD-C9A0-EA2CFF2604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50" r="29950"/>
          <a:stretch/>
        </p:blipFill>
        <p:spPr>
          <a:xfrm>
            <a:off x="6180058" y="1076106"/>
            <a:ext cx="1836690" cy="515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96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97A0C-7E5F-4829-A430-3D238351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029" y="467039"/>
            <a:ext cx="8387751" cy="793602"/>
          </a:xfrm>
        </p:spPr>
        <p:txBody>
          <a:bodyPr>
            <a:noAutofit/>
          </a:bodyPr>
          <a:lstStyle/>
          <a:p>
            <a:r>
              <a:rPr lang="en-GB" b="1">
                <a:latin typeface="Helvetica"/>
              </a:rPr>
              <a:t>After you arrive</a:t>
            </a:r>
            <a:endParaRPr lang="en-US" b="1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A7B08C1-5F30-D8EC-7D55-00CF20459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30" y="1446176"/>
            <a:ext cx="10877186" cy="474129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Download </a:t>
            </a:r>
            <a:r>
              <a:rPr lang="en-US" sz="2000" err="1">
                <a:solidFill>
                  <a:schemeClr val="tx2">
                    <a:lumMod val="49000"/>
                    <a:lumOff val="51000"/>
                  </a:schemeClr>
                </a:solidFill>
                <a:latin typeface="Calibri"/>
                <a:ea typeface="Calibri"/>
              </a:rPr>
              <a:t>MySMU</a:t>
            </a:r>
            <a:r>
              <a:rPr lang="en-US" sz="2000">
                <a:solidFill>
                  <a:schemeClr val="tx2">
                    <a:lumMod val="49000"/>
                    <a:lumOff val="51000"/>
                  </a:schemeClr>
                </a:solidFill>
                <a:latin typeface="Calibri"/>
                <a:ea typeface="Calibri"/>
              </a:rPr>
              <a:t> app</a:t>
            </a:r>
            <a:r>
              <a:rPr lang="en-US" sz="2000">
                <a:latin typeface="Calibri"/>
                <a:ea typeface="Calibri"/>
              </a:rPr>
              <a:t>:  </a:t>
            </a:r>
            <a:r>
              <a:rPr lang="en-US" sz="2000" b="0">
                <a:solidFill>
                  <a:schemeClr val="tx1"/>
                </a:solidFill>
                <a:latin typeface="Calibri"/>
                <a:ea typeface="Calibri"/>
              </a:rPr>
              <a:t>required for attendance, time-table and regular updates.</a:t>
            </a:r>
            <a:endParaRPr lang="en-US" sz="2000">
              <a:solidFill>
                <a:schemeClr val="tx1"/>
              </a:solidFill>
              <a:latin typeface="Calibri"/>
              <a:ea typeface="Calibri"/>
            </a:endParaRPr>
          </a:p>
          <a:p>
            <a:pPr marL="285750" lvl="2" indent="-28575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Open a bank account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: After you </a:t>
            </a:r>
            <a:r>
              <a:rPr lang="en-US" sz="2000" err="1">
                <a:solidFill>
                  <a:srgbClr val="000000"/>
                </a:solidFill>
                <a:latin typeface="Calibri"/>
                <a:ea typeface="Calibri"/>
              </a:rPr>
              <a:t>enrol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online, you can request a banking letter through your </a:t>
            </a:r>
            <a:r>
              <a:rPr lang="en-US" sz="2000" err="1">
                <a:solidFill>
                  <a:srgbClr val="000000"/>
                </a:solidFill>
                <a:latin typeface="Calibri"/>
                <a:ea typeface="Calibri"/>
              </a:rPr>
              <a:t>e:Vision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student portal. See </a:t>
            </a:r>
            <a:r>
              <a:rPr lang="en-GB" sz="2000">
                <a:solidFill>
                  <a:srgbClr val="000000"/>
                </a:solidFill>
                <a:latin typeface="Calibri"/>
                <a:ea typeface="Calibri"/>
                <a:hlinkClick r:id="rId3"/>
              </a:rPr>
              <a:t>https://www.stmarys.ac.uk/international/student-life/%E2%80%8Bopening-a-bank-account.aspx</a:t>
            </a:r>
            <a:r>
              <a:rPr lang="en-GB" sz="2000">
                <a:solidFill>
                  <a:srgbClr val="000000"/>
                </a:solidFill>
                <a:latin typeface="Calibri"/>
                <a:ea typeface="Calibri"/>
              </a:rPr>
              <a:t> for details. </a:t>
            </a:r>
            <a:endParaRPr lang="en-US" sz="2000">
              <a:solidFill>
                <a:srgbClr val="000000"/>
              </a:solidFill>
              <a:latin typeface="Calibri"/>
              <a:ea typeface="Calibri"/>
            </a:endParaRPr>
          </a:p>
          <a:p>
            <a:pPr marL="285750" lvl="2" indent="-28575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Register with a GP (doctor):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This will also give you access to the COVID vaccination </a:t>
            </a:r>
            <a:r>
              <a:rPr lang="en-US" sz="2000" err="1">
                <a:solidFill>
                  <a:srgbClr val="000000"/>
                </a:solidFill>
                <a:latin typeface="Calibri"/>
                <a:ea typeface="Calibri"/>
              </a:rPr>
              <a:t>programme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. For details, see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4"/>
              </a:rPr>
              <a:t>www.stmarys.ac.uk/international/student-life/%E2%80%8Baccessing-health-services.aspx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</a:t>
            </a:r>
          </a:p>
          <a:p>
            <a:pPr marL="285750" lvl="2" indent="-28575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Get a National Insurance Number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(if you have permission to work): You need to apply for this before you start work. Full instructions here: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5"/>
              </a:rPr>
              <a:t>https://www.gov.uk/apply-national-insurance-number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GB" sz="2000">
              <a:latin typeface="Calibri"/>
              <a:ea typeface="Calibri"/>
            </a:endParaRPr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3873598F-10FD-85B7-E11F-23F0D8112D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9" y="5966083"/>
            <a:ext cx="891380" cy="442369"/>
          </a:xfrm>
          <a:prstGeom prst="rect">
            <a:avLst/>
          </a:prstGeom>
        </p:spPr>
      </p:pic>
      <p:pic>
        <p:nvPicPr>
          <p:cNvPr id="9" name="Picture 8" descr="A yellow number with text&#10;&#10;AI-generated content may be incorrect.">
            <a:extLst>
              <a:ext uri="{FF2B5EF4-FFF2-40B4-BE49-F238E27FC236}">
                <a16:creationId xmlns:a16="http://schemas.microsoft.com/office/drawing/2014/main" id="{BB429334-A546-D24C-CE5A-24CCC0DB15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663" y="6512584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0784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E37DD4-7AA0-44AF-4D43-F9680A8FB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9C9BB-BB3E-1537-BB8A-D8D62720F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743" y="387855"/>
            <a:ext cx="6216770" cy="678582"/>
          </a:xfrm>
        </p:spPr>
        <p:txBody>
          <a:bodyPr>
            <a:noAutofit/>
          </a:bodyPr>
          <a:lstStyle/>
          <a:p>
            <a:r>
              <a:rPr lang="en-GB" b="1">
                <a:latin typeface="Helvetica"/>
              </a:rPr>
              <a:t>Induction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BF748AF-ED55-1F44-E9B5-5C046817F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372" y="1219151"/>
            <a:ext cx="8521223" cy="491521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b="0">
                <a:solidFill>
                  <a:srgbClr val="000000"/>
                </a:solidFill>
                <a:latin typeface="Calibri"/>
                <a:cs typeface="Arial"/>
              </a:rPr>
              <a:t>Mandatory course induction schedule: </a:t>
            </a:r>
            <a:r>
              <a:rPr lang="en-US" b="0">
                <a:solidFill>
                  <a:srgbClr val="000000"/>
                </a:solidFill>
                <a:latin typeface="Calibri"/>
                <a:cs typeface="Arial"/>
                <a:hlinkClick r:id="rId3"/>
              </a:rPr>
              <a:t>https://www.stmarys.ac.uk/welcome/course-information.aspx</a:t>
            </a:r>
            <a:r>
              <a:rPr lang="en-US" b="0">
                <a:solidFill>
                  <a:srgbClr val="000000"/>
                </a:solidFill>
                <a:latin typeface="Calibri"/>
                <a:cs typeface="Arial"/>
              </a:rPr>
              <a:t> </a:t>
            </a: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b="0">
                <a:solidFill>
                  <a:srgbClr val="000000"/>
                </a:solidFill>
                <a:latin typeface="Calibri"/>
                <a:cs typeface="Arial"/>
              </a:rPr>
              <a:t>Choose which Student Life and Student Essentials talks to attend</a:t>
            </a: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b="0">
                <a:solidFill>
                  <a:srgbClr val="000000"/>
                </a:solidFill>
                <a:latin typeface="Calibri"/>
                <a:cs typeface="Arial"/>
              </a:rPr>
              <a:t>Online international induction week commencing 16</a:t>
            </a:r>
            <a:r>
              <a:rPr lang="en-US" b="0" baseline="30000">
                <a:solidFill>
                  <a:srgbClr val="000000"/>
                </a:solidFill>
                <a:latin typeface="Calibri"/>
                <a:cs typeface="Arial"/>
              </a:rPr>
              <a:t>th</a:t>
            </a:r>
            <a:r>
              <a:rPr lang="en-US" b="0">
                <a:solidFill>
                  <a:srgbClr val="000000"/>
                </a:solidFill>
                <a:latin typeface="Calibri"/>
                <a:cs typeface="Arial"/>
              </a:rPr>
              <a:t> September: </a:t>
            </a:r>
            <a:r>
              <a:rPr lang="en-US" b="0">
                <a:solidFill>
                  <a:srgbClr val="000000"/>
                </a:solidFill>
                <a:latin typeface="Calibri"/>
                <a:cs typeface="Arial"/>
                <a:hlinkClick r:id="rId4"/>
              </a:rPr>
              <a:t>https://www.stmarys.ac.uk/welcome/international.aspx</a:t>
            </a:r>
            <a:r>
              <a:rPr lang="en-US" b="0">
                <a:solidFill>
                  <a:srgbClr val="000000"/>
                </a:solidFill>
                <a:latin typeface="Calibri"/>
                <a:cs typeface="Arial"/>
              </a:rPr>
              <a:t> and emails from the team for further details </a:t>
            </a: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b="0">
                <a:solidFill>
                  <a:srgbClr val="000000"/>
                </a:solidFill>
                <a:latin typeface="Calibri"/>
                <a:cs typeface="Arial"/>
              </a:rPr>
              <a:t>Welcome Week is a great way to meet people: </a:t>
            </a:r>
            <a:r>
              <a:rPr lang="en-US" b="0">
                <a:solidFill>
                  <a:srgbClr val="000000"/>
                </a:solidFill>
                <a:latin typeface="Inter"/>
                <a:cs typeface="Arial"/>
                <a:hlinkClick r:id="rId5"/>
              </a:rPr>
              <a:t>https://www.stmaryssu.co.uk/your-opportunities</a:t>
            </a:r>
            <a:r>
              <a:rPr lang="en-US" b="0">
                <a:solidFill>
                  <a:srgbClr val="000000"/>
                </a:solidFill>
                <a:latin typeface="Inter"/>
                <a:cs typeface="Arial"/>
              </a:rPr>
              <a:t> </a:t>
            </a:r>
            <a:endParaRPr lang="en-US" b="0">
              <a:solidFill>
                <a:srgbClr val="000000"/>
              </a:solidFill>
              <a:latin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20814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97A0C-7E5F-4829-A430-3D238351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432" y="252126"/>
            <a:ext cx="8030960" cy="719871"/>
          </a:xfrm>
        </p:spPr>
        <p:txBody>
          <a:bodyPr>
            <a:noAutofit/>
          </a:bodyPr>
          <a:lstStyle/>
          <a:p>
            <a:r>
              <a:rPr lang="en-GB" b="1">
                <a:latin typeface="Helvetica"/>
              </a:rPr>
              <a:t>Starting on the Campus</a:t>
            </a:r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12720-8782-44C4-AE33-47DB29784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828" y="1326046"/>
            <a:ext cx="6139539" cy="53076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28600" indent="-227965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Char char="•"/>
            </a:pPr>
            <a:r>
              <a:rPr lang="en-GB" sz="2000" b="0">
                <a:solidFill>
                  <a:srgbClr val="000000"/>
                </a:solidFill>
                <a:latin typeface="Calibri"/>
                <a:cs typeface="Arial"/>
              </a:rPr>
              <a:t>Follow your teaching timetable</a:t>
            </a:r>
            <a:endParaRPr lang="en-US" sz="2000" b="0">
              <a:solidFill>
                <a:srgbClr val="000000"/>
              </a:solidFill>
              <a:latin typeface="Calibri"/>
              <a:cs typeface="Arial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/>
              <a:buChar char="•"/>
            </a:pPr>
            <a:r>
              <a:rPr lang="en-GB" sz="2000" b="0">
                <a:solidFill>
                  <a:srgbClr val="000000"/>
                </a:solidFill>
                <a:latin typeface="Calibri"/>
                <a:cs typeface="Arial"/>
              </a:rPr>
              <a:t>Get the </a:t>
            </a:r>
            <a:r>
              <a:rPr lang="en-GB" sz="2000" b="0" err="1">
                <a:solidFill>
                  <a:srgbClr val="000000"/>
                </a:solidFill>
                <a:latin typeface="Calibri"/>
                <a:cs typeface="Arial"/>
              </a:rPr>
              <a:t>MySMU</a:t>
            </a:r>
            <a:r>
              <a:rPr lang="en-GB" sz="2000" b="0">
                <a:solidFill>
                  <a:srgbClr val="000000"/>
                </a:solidFill>
                <a:latin typeface="Calibri"/>
                <a:cs typeface="Arial"/>
              </a:rPr>
              <a:t> app to check in for lectures</a:t>
            </a:r>
            <a:endParaRPr lang="en-US" sz="2000" b="0">
              <a:solidFill>
                <a:srgbClr val="000000"/>
              </a:solidFill>
              <a:latin typeface="Calibri"/>
              <a:cs typeface="Arial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/>
              <a:buChar char="•"/>
            </a:pPr>
            <a:r>
              <a:rPr lang="en-GB" sz="2000" b="0">
                <a:solidFill>
                  <a:srgbClr val="000000"/>
                </a:solidFill>
                <a:latin typeface="Calibri"/>
                <a:cs typeface="Arial"/>
              </a:rPr>
              <a:t>Collect your ID card from our Security team when you arrive</a:t>
            </a:r>
            <a:endParaRPr lang="en-US" sz="2000" b="0">
              <a:solidFill>
                <a:srgbClr val="000000"/>
              </a:solidFill>
              <a:latin typeface="Calibri"/>
              <a:cs typeface="Arial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/>
              <a:buChar char="•"/>
            </a:pPr>
            <a:r>
              <a:rPr lang="en-GB" sz="2000" b="0">
                <a:solidFill>
                  <a:srgbClr val="000000"/>
                </a:solidFill>
                <a:latin typeface="Calibri"/>
                <a:cs typeface="Arial"/>
              </a:rPr>
              <a:t>Personalised online campus tour at </a:t>
            </a:r>
            <a:r>
              <a:rPr lang="en-GB" sz="2000" b="0">
                <a:solidFill>
                  <a:srgbClr val="000000"/>
                </a:solidFill>
                <a:latin typeface="Inter"/>
                <a:cs typeface="Arial"/>
                <a:hlinkClick r:id="rId3"/>
              </a:rPr>
              <a:t>https://www.stmarys.ac.uk/virtual-tour/explore.aspx</a:t>
            </a:r>
            <a:endParaRPr lang="en-GB" sz="2000" b="0">
              <a:solidFill>
                <a:srgbClr val="000000"/>
              </a:solidFill>
              <a:cs typeface="Arial"/>
            </a:endParaRPr>
          </a:p>
        </p:txBody>
      </p:sp>
      <p:pic>
        <p:nvPicPr>
          <p:cNvPr id="4" name="Picture 3" descr="A group of people walking in a courtyard&#10;&#10;AI-generated content may be incorrect.">
            <a:extLst>
              <a:ext uri="{FF2B5EF4-FFF2-40B4-BE49-F238E27FC236}">
                <a16:creationId xmlns:a16="http://schemas.microsoft.com/office/drawing/2014/main" id="{62188999-7F95-BCCB-E9DB-F6553BC699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2616" y="1110060"/>
            <a:ext cx="5386191" cy="5744613"/>
          </a:xfrm>
          <a:prstGeom prst="rect">
            <a:avLst/>
          </a:prstGeom>
        </p:spPr>
      </p:pic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C15B50EC-DB60-6289-AD9A-2E9E80616E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9" y="5966083"/>
            <a:ext cx="891380" cy="442369"/>
          </a:xfrm>
          <a:prstGeom prst="rect">
            <a:avLst/>
          </a:prstGeom>
        </p:spPr>
      </p:pic>
      <p:pic>
        <p:nvPicPr>
          <p:cNvPr id="10" name="Picture 9" descr="A yellow number with text&#10;&#10;AI-generated content may be incorrect.">
            <a:extLst>
              <a:ext uri="{FF2B5EF4-FFF2-40B4-BE49-F238E27FC236}">
                <a16:creationId xmlns:a16="http://schemas.microsoft.com/office/drawing/2014/main" id="{581DDD15-7C3A-D2A4-34EB-1EB54F7623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663" y="6512584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5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7AA74-2CA4-D1E8-A2A7-3E72AA332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6DB20-552F-07C4-0552-022A7559B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597" y="270347"/>
            <a:ext cx="12142129" cy="759284"/>
          </a:xfrm>
        </p:spPr>
        <p:txBody>
          <a:bodyPr>
            <a:noAutofit/>
          </a:bodyPr>
          <a:lstStyle/>
          <a:p>
            <a:r>
              <a:rPr lang="en-GB" b="1">
                <a:latin typeface="Helvetica"/>
              </a:rPr>
              <a:t>Succeeding at St. Mary's – our top tips</a:t>
            </a:r>
            <a:endParaRPr lang="en-US" b="1">
              <a:latin typeface="Helvetic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58EBE6-7B30-DA91-9CCB-04EEF73BB3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253" y="1229515"/>
            <a:ext cx="9802446" cy="47379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Join a sports club and/or student society: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3"/>
              </a:rPr>
              <a:t>www.stmaryssu.co.uk/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US" sz="2000" b="0">
              <a:latin typeface="Calibri"/>
            </a:endParaRPr>
          </a:p>
          <a:p>
            <a:pPr marL="342900" lvl="2" indent="-34290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Register with a doctor (GP) right away: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4"/>
              </a:rPr>
              <a:t>www.stmarys.ac.uk/international/student-life/%E2%80%8Baccessing-health-services.aspx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</a:t>
            </a:r>
          </a:p>
          <a:p>
            <a:pPr marL="342900" lvl="2" indent="-34290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Use study support early and often: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5"/>
              </a:rPr>
              <a:t>www.stmarys.ac.uk/student-support/learning-development/study-support.aspx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</a:t>
            </a:r>
          </a:p>
          <a:p>
            <a:pPr marL="342900" lvl="2" indent="-34290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Protect yourself by knowing our academic integrity rules (plagiarism, etc.):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6"/>
              </a:rPr>
              <a:t>stmarys.libguides.com/c.php?g=291307&amp;p=1940644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and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7"/>
              </a:rPr>
              <a:t>www.stmarys.ac.uk/policies/academic-regulations.aspx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</a:t>
            </a:r>
          </a:p>
          <a:p>
            <a:pPr marL="342900" lvl="2" indent="-342900">
              <a:lnSpc>
                <a:spcPct val="120000"/>
              </a:lnSpc>
              <a:spcBef>
                <a:spcPts val="1001"/>
              </a:spcBef>
              <a:spcAft>
                <a:spcPts val="0"/>
              </a:spcAft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Explore London and the UK: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8"/>
              </a:rPr>
              <a:t>www.visitlondon.com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and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  <a:hlinkClick r:id="rId9"/>
              </a:rPr>
              <a:t>www.visitbritain.com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GB" sz="2000">
              <a:latin typeface="Calibri"/>
              <a:ea typeface="Calibri"/>
            </a:endParaRPr>
          </a:p>
        </p:txBody>
      </p:sp>
      <p:pic>
        <p:nvPicPr>
          <p:cNvPr id="7" name="Picture 6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27D5732-36E8-8821-D867-54C8E1121F4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9" y="5966083"/>
            <a:ext cx="891380" cy="442369"/>
          </a:xfrm>
          <a:prstGeom prst="rect">
            <a:avLst/>
          </a:prstGeom>
        </p:spPr>
      </p:pic>
      <p:pic>
        <p:nvPicPr>
          <p:cNvPr id="9" name="Picture 8" descr="A yellow number with text&#10;&#10;AI-generated content may be incorrect.">
            <a:extLst>
              <a:ext uri="{FF2B5EF4-FFF2-40B4-BE49-F238E27FC236}">
                <a16:creationId xmlns:a16="http://schemas.microsoft.com/office/drawing/2014/main" id="{3910DE49-E280-C35D-A509-4D112E0D081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68663" y="6512584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54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57B12-0822-1A4F-11FB-52CFA95D4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group of people walking on a street&#10;&#10;AI-generated content may be incorrect.">
            <a:extLst>
              <a:ext uri="{FF2B5EF4-FFF2-40B4-BE49-F238E27FC236}">
                <a16:creationId xmlns:a16="http://schemas.microsoft.com/office/drawing/2014/main" id="{0E3A9254-724F-3326-74D5-6F1FE7AD035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5556" r="5556"/>
          <a:stretch/>
        </p:blipFill>
        <p:spPr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E979C9-FD39-118F-3E39-B5813CB58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95" y="2317821"/>
            <a:ext cx="5498668" cy="132556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en-GB" b="1">
                <a:solidFill>
                  <a:schemeClr val="tx2"/>
                </a:solidFill>
                <a:latin typeface="Helvetica"/>
              </a:rPr>
              <a:t>International</a:t>
            </a:r>
            <a:br>
              <a:rPr lang="en-GB" b="1">
                <a:latin typeface="Helvetica"/>
              </a:rPr>
            </a:br>
            <a:r>
              <a:rPr lang="en-GB" b="1">
                <a:solidFill>
                  <a:schemeClr val="tx2"/>
                </a:solidFill>
                <a:latin typeface="Helvetica"/>
              </a:rPr>
              <a:t>Admissions</a:t>
            </a:r>
            <a:endParaRPr lang="en-GB">
              <a:solidFill>
                <a:schemeClr val="tx2"/>
              </a:solidFill>
              <a:latin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9886606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F05197-E8B3-E84F-9C4C-AEE30BF57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608E9-C38B-97BC-C8C3-5C3864B91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125" y="289801"/>
            <a:ext cx="4676192" cy="730874"/>
          </a:xfrm>
          <a:prstGeom prst="curvedUpArrow">
            <a:avLst/>
          </a:prstGeom>
        </p:spPr>
        <p:txBody>
          <a:bodyPr anchor="t">
            <a:noAutofit/>
          </a:bodyPr>
          <a:lstStyle/>
          <a:p>
            <a:r>
              <a:rPr lang="en-GB" b="1">
                <a:solidFill>
                  <a:srgbClr val="00B7F0"/>
                </a:solidFill>
                <a:latin typeface="Helvetica"/>
              </a:rPr>
              <a:t>Key contacts</a:t>
            </a:r>
            <a:endParaRPr lang="en-US" b="1">
              <a:solidFill>
                <a:srgbClr val="00B7F0"/>
              </a:solidFill>
              <a:latin typeface="Helvetic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C9071-8E9C-D347-FCB2-1EC6EF173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125" y="1241651"/>
            <a:ext cx="8837988" cy="468929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CAS and Admissions queries: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3"/>
              </a:rPr>
              <a:t>internationaladmissions@stmarys.ac.uk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Arrival support: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4"/>
              </a:rPr>
              <a:t>international@stmarys.ac.uk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 </a:t>
            </a: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Academic questions: Your Course Lead</a:t>
            </a: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Visa queries after you arrive, including BRP: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5"/>
              </a:rPr>
              <a:t>studentvisas@stmarys.ac.uk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Queries about University and private housing: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6"/>
              </a:rPr>
              <a:t>accommodation@stmarys.ac.uk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Problems logging into online resources: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7"/>
              </a:rPr>
              <a:t>helpdesk@stmarys.ac.uk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Wellbeing or disability support: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8"/>
              </a:rPr>
              <a:t>studentservices@stmarys.ac.uk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Tuition fee queries: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9"/>
              </a:rPr>
              <a:t>feesoffice@stmarys.ac.uk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Registration queries: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10"/>
              </a:rPr>
              <a:t>registryservices@stmarys.ac.uk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GB" sz="200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2432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71DEFA-BB92-2B78-AA56-B8B1A0DC1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09D6C-286B-1170-6C8C-C9CFE89C9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125" y="473732"/>
            <a:ext cx="4676192" cy="730874"/>
          </a:xfrm>
          <a:prstGeom prst="curvedUpArrow">
            <a:avLst/>
          </a:prstGeom>
        </p:spPr>
        <p:txBody>
          <a:bodyPr anchor="t">
            <a:noAutofit/>
          </a:bodyPr>
          <a:lstStyle/>
          <a:p>
            <a:r>
              <a:rPr lang="en-GB" b="1">
                <a:solidFill>
                  <a:srgbClr val="00B7F0"/>
                </a:solidFill>
                <a:latin typeface="Helvetica"/>
              </a:rPr>
              <a:t>Key contacts</a:t>
            </a:r>
            <a:endParaRPr lang="en-US" b="1">
              <a:solidFill>
                <a:srgbClr val="00B7F0"/>
              </a:solidFill>
              <a:latin typeface="Helvetic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E51327-A36D-745D-129F-6E6D8759F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125" y="1379537"/>
            <a:ext cx="8837988" cy="468929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South Asia team: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3"/>
              </a:rPr>
              <a:t>southasia@stmarys.ac.uk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Pakistan and Southeast Asia: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4"/>
              </a:rPr>
              <a:t>undaleeb.qazi@stmarys.ac.uk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Africa and Middle East: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5"/>
              </a:rPr>
              <a:t>gregory.barron@stmarys.ac.uk</a:t>
            </a: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228600" indent="-227965">
              <a:lnSpc>
                <a:spcPct val="120000"/>
              </a:lnSpc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The Americas: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  <a:hlinkClick r:id="rId6"/>
              </a:rPr>
              <a:t>bill.richards@stmarys.ac.uk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GB" sz="2000" b="0">
              <a:solidFill>
                <a:srgbClr val="000000"/>
              </a:solidFill>
              <a:latin typeface="Calibri"/>
              <a:ea typeface="Calibri"/>
            </a:endParaRPr>
          </a:p>
          <a:p>
            <a:pPr marL="635">
              <a:lnSpc>
                <a:spcPct val="120000"/>
              </a:lnSpc>
              <a:spcBef>
                <a:spcPts val="1001"/>
              </a:spcBef>
            </a:pPr>
            <a:endParaRPr lang="en-US" sz="2000" b="0">
              <a:solidFill>
                <a:srgbClr val="000000"/>
              </a:solidFill>
              <a:latin typeface="Calibri"/>
              <a:ea typeface="Calibri"/>
            </a:endParaRPr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C26229AE-718E-FD48-360B-61C362B89A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9" y="5966083"/>
            <a:ext cx="891380" cy="442369"/>
          </a:xfrm>
          <a:prstGeom prst="rect">
            <a:avLst/>
          </a:prstGeom>
        </p:spPr>
      </p:pic>
      <p:pic>
        <p:nvPicPr>
          <p:cNvPr id="9" name="Picture 8" descr="A yellow number with text&#10;&#10;AI-generated content may be incorrect.">
            <a:extLst>
              <a:ext uri="{FF2B5EF4-FFF2-40B4-BE49-F238E27FC236}">
                <a16:creationId xmlns:a16="http://schemas.microsoft.com/office/drawing/2014/main" id="{BAB1EBAA-A3FA-7897-820E-8E14C1710B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663" y="6512584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84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406">
            <a:extLst>
              <a:ext uri="{FF2B5EF4-FFF2-40B4-BE49-F238E27FC236}">
                <a16:creationId xmlns:a16="http://schemas.microsoft.com/office/drawing/2014/main" id="{146BFCB9-36EE-C9F5-67BC-835CE1FDA9AD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10" b="13932"/>
          <a:stretch/>
        </p:blipFill>
        <p:spPr>
          <a:xfrm>
            <a:off x="-4049" y="2249029"/>
            <a:ext cx="2033893" cy="2941908"/>
          </a:xfrm>
          <a:prstGeom prst="rect">
            <a:avLst/>
          </a:prstGeom>
        </p:spPr>
      </p:pic>
      <p:pic>
        <p:nvPicPr>
          <p:cNvPr id="3" name="object 414">
            <a:extLst>
              <a:ext uri="{FF2B5EF4-FFF2-40B4-BE49-F238E27FC236}">
                <a16:creationId xmlns:a16="http://schemas.microsoft.com/office/drawing/2014/main" id="{D3DC20F8-4E22-B77D-4CEB-F3042C5635C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6" b="15796"/>
          <a:stretch/>
        </p:blipFill>
        <p:spPr>
          <a:xfrm>
            <a:off x="2030917" y="1783789"/>
            <a:ext cx="2033893" cy="3895756"/>
          </a:xfrm>
          <a:prstGeom prst="rect">
            <a:avLst/>
          </a:prstGeom>
        </p:spPr>
      </p:pic>
      <p:pic>
        <p:nvPicPr>
          <p:cNvPr id="7" name="object 418">
            <a:extLst>
              <a:ext uri="{FF2B5EF4-FFF2-40B4-BE49-F238E27FC236}">
                <a16:creationId xmlns:a16="http://schemas.microsoft.com/office/drawing/2014/main" id="{D3D151C5-F65D-BB28-A322-024BDC0CC98A}"/>
              </a:ext>
            </a:extLst>
          </p:cNvPr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10" b="682"/>
          <a:stretch/>
        </p:blipFill>
        <p:spPr>
          <a:xfrm>
            <a:off x="4063613" y="1967008"/>
            <a:ext cx="2033893" cy="3969828"/>
          </a:xfrm>
          <a:prstGeom prst="rect">
            <a:avLst/>
          </a:prstGeom>
        </p:spPr>
      </p:pic>
      <p:pic>
        <p:nvPicPr>
          <p:cNvPr id="8" name="object 416">
            <a:extLst>
              <a:ext uri="{FF2B5EF4-FFF2-40B4-BE49-F238E27FC236}">
                <a16:creationId xmlns:a16="http://schemas.microsoft.com/office/drawing/2014/main" id="{F5028A6C-E4C4-890E-C886-632EB3D2BCB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9" b="9979"/>
          <a:stretch/>
        </p:blipFill>
        <p:spPr>
          <a:xfrm>
            <a:off x="8127807" y="1417341"/>
            <a:ext cx="2033893" cy="4558362"/>
          </a:xfrm>
          <a:prstGeom prst="rect">
            <a:avLst/>
          </a:prstGeom>
        </p:spPr>
      </p:pic>
      <p:pic>
        <p:nvPicPr>
          <p:cNvPr id="9" name="object 419">
            <a:extLst>
              <a:ext uri="{FF2B5EF4-FFF2-40B4-BE49-F238E27FC236}">
                <a16:creationId xmlns:a16="http://schemas.microsoft.com/office/drawing/2014/main" id="{B44A95B9-E1D8-CBFA-2A27-E7DAD028D85F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83" b="19083"/>
          <a:stretch/>
        </p:blipFill>
        <p:spPr>
          <a:xfrm>
            <a:off x="10158108" y="2109624"/>
            <a:ext cx="2033893" cy="3521417"/>
          </a:xfrm>
          <a:prstGeom prst="rect">
            <a:avLst/>
          </a:prstGeom>
        </p:spPr>
      </p:pic>
      <p:pic>
        <p:nvPicPr>
          <p:cNvPr id="10" name="object 415">
            <a:extLst>
              <a:ext uri="{FF2B5EF4-FFF2-40B4-BE49-F238E27FC236}">
                <a16:creationId xmlns:a16="http://schemas.microsoft.com/office/drawing/2014/main" id="{CBEE344B-97DB-518C-D375-C7F7317EB358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6" b="23406"/>
          <a:stretch/>
        </p:blipFill>
        <p:spPr>
          <a:xfrm>
            <a:off x="6096309" y="2384586"/>
            <a:ext cx="2033893" cy="302903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0A88AF5-6B7D-4FD5-949C-AFBB20B31AA0}"/>
              </a:ext>
            </a:extLst>
          </p:cNvPr>
          <p:cNvSpPr txBox="1">
            <a:spLocks/>
          </p:cNvSpPr>
          <p:nvPr/>
        </p:nvSpPr>
        <p:spPr>
          <a:xfrm>
            <a:off x="2077092" y="292313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/>
          </a:p>
          <a:p>
            <a:endParaRPr lang="en-GB" sz="3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FF494D-E1B4-C0F5-DF3D-439DB65C3377}"/>
              </a:ext>
            </a:extLst>
          </p:cNvPr>
          <p:cNvSpPr txBox="1">
            <a:spLocks/>
          </p:cNvSpPr>
          <p:nvPr/>
        </p:nvSpPr>
        <p:spPr>
          <a:xfrm>
            <a:off x="787544" y="2949828"/>
            <a:ext cx="10648191" cy="1693521"/>
          </a:xfrm>
          <a:custGeom>
            <a:avLst/>
            <a:gdLst/>
            <a:ahLst/>
            <a:cxnLst/>
            <a:rect l="l" t="t" r="r" b="b"/>
            <a:pathLst>
              <a:path w="10648191" h="1693521">
                <a:moveTo>
                  <a:pt x="10089113" y="1206487"/>
                </a:moveTo>
                <a:cubicBezTo>
                  <a:pt x="10141946" y="1206487"/>
                  <a:pt x="10188655" y="1225940"/>
                  <a:pt x="10229243" y="1264845"/>
                </a:cubicBezTo>
                <a:cubicBezTo>
                  <a:pt x="10269828" y="1303750"/>
                  <a:pt x="10290362" y="1350580"/>
                  <a:pt x="10290842" y="1405335"/>
                </a:cubicBezTo>
                <a:cubicBezTo>
                  <a:pt x="10290362" y="1442799"/>
                  <a:pt x="10280635" y="1476781"/>
                  <a:pt x="10261664" y="1507281"/>
                </a:cubicBezTo>
                <a:cubicBezTo>
                  <a:pt x="10242691" y="1537780"/>
                  <a:pt x="10218076" y="1562036"/>
                  <a:pt x="10187816" y="1580047"/>
                </a:cubicBezTo>
                <a:cubicBezTo>
                  <a:pt x="10157556" y="1598059"/>
                  <a:pt x="10124655" y="1607065"/>
                  <a:pt x="10089113" y="1607065"/>
                </a:cubicBezTo>
                <a:cubicBezTo>
                  <a:pt x="10033396" y="1607065"/>
                  <a:pt x="9985726" y="1587492"/>
                  <a:pt x="9946101" y="1548347"/>
                </a:cubicBezTo>
                <a:cubicBezTo>
                  <a:pt x="9906475" y="1509202"/>
                  <a:pt x="9886902" y="1461531"/>
                  <a:pt x="9887382" y="1405335"/>
                </a:cubicBezTo>
                <a:cubicBezTo>
                  <a:pt x="9886902" y="1350580"/>
                  <a:pt x="9906475" y="1303750"/>
                  <a:pt x="9946101" y="1264845"/>
                </a:cubicBezTo>
                <a:cubicBezTo>
                  <a:pt x="9985726" y="1225940"/>
                  <a:pt x="10033396" y="1206487"/>
                  <a:pt x="10089113" y="1206487"/>
                </a:cubicBezTo>
                <a:close/>
                <a:moveTo>
                  <a:pt x="6700702" y="751154"/>
                </a:moveTo>
                <a:cubicBezTo>
                  <a:pt x="6665159" y="751154"/>
                  <a:pt x="6634660" y="762442"/>
                  <a:pt x="6609203" y="785016"/>
                </a:cubicBezTo>
                <a:cubicBezTo>
                  <a:pt x="6583746" y="807591"/>
                  <a:pt x="6564294" y="839651"/>
                  <a:pt x="6550846" y="881198"/>
                </a:cubicBezTo>
                <a:cubicBezTo>
                  <a:pt x="6537397" y="922745"/>
                  <a:pt x="6530673" y="972577"/>
                  <a:pt x="6530673" y="1030694"/>
                </a:cubicBezTo>
                <a:cubicBezTo>
                  <a:pt x="6530673" y="1088331"/>
                  <a:pt x="6537397" y="1138043"/>
                  <a:pt x="6550846" y="1179830"/>
                </a:cubicBezTo>
                <a:cubicBezTo>
                  <a:pt x="6564294" y="1221617"/>
                  <a:pt x="6583746" y="1253798"/>
                  <a:pt x="6609203" y="1276372"/>
                </a:cubicBezTo>
                <a:cubicBezTo>
                  <a:pt x="6634660" y="1298947"/>
                  <a:pt x="6665159" y="1310234"/>
                  <a:pt x="6700702" y="1310234"/>
                </a:cubicBezTo>
                <a:cubicBezTo>
                  <a:pt x="6734323" y="1310234"/>
                  <a:pt x="6763382" y="1298947"/>
                  <a:pt x="6787878" y="1276372"/>
                </a:cubicBezTo>
                <a:cubicBezTo>
                  <a:pt x="6812374" y="1253798"/>
                  <a:pt x="6831346" y="1221617"/>
                  <a:pt x="6844794" y="1179830"/>
                </a:cubicBezTo>
                <a:cubicBezTo>
                  <a:pt x="6858242" y="1138043"/>
                  <a:pt x="6864968" y="1088331"/>
                  <a:pt x="6864968" y="1030694"/>
                </a:cubicBezTo>
                <a:cubicBezTo>
                  <a:pt x="6864968" y="972577"/>
                  <a:pt x="6858242" y="922745"/>
                  <a:pt x="6844794" y="881198"/>
                </a:cubicBezTo>
                <a:cubicBezTo>
                  <a:pt x="6831346" y="839651"/>
                  <a:pt x="6812374" y="807591"/>
                  <a:pt x="6787878" y="785016"/>
                </a:cubicBezTo>
                <a:cubicBezTo>
                  <a:pt x="6763382" y="762442"/>
                  <a:pt x="6734323" y="751154"/>
                  <a:pt x="6700702" y="751154"/>
                </a:cubicBezTo>
                <a:close/>
                <a:moveTo>
                  <a:pt x="3265939" y="742509"/>
                </a:moveTo>
                <a:cubicBezTo>
                  <a:pt x="3233758" y="742509"/>
                  <a:pt x="3204219" y="749353"/>
                  <a:pt x="3177321" y="763042"/>
                </a:cubicBezTo>
                <a:cubicBezTo>
                  <a:pt x="3150424" y="776731"/>
                  <a:pt x="3128931" y="795583"/>
                  <a:pt x="3112841" y="819598"/>
                </a:cubicBezTo>
                <a:cubicBezTo>
                  <a:pt x="3096750" y="843614"/>
                  <a:pt x="3088225" y="871712"/>
                  <a:pt x="3087264" y="903893"/>
                </a:cubicBezTo>
                <a:lnTo>
                  <a:pt x="3441732" y="903893"/>
                </a:lnTo>
                <a:cubicBezTo>
                  <a:pt x="3441251" y="872192"/>
                  <a:pt x="3433206" y="844214"/>
                  <a:pt x="3417596" y="819959"/>
                </a:cubicBezTo>
                <a:cubicBezTo>
                  <a:pt x="3401986" y="795703"/>
                  <a:pt x="3381093" y="776731"/>
                  <a:pt x="3354916" y="763042"/>
                </a:cubicBezTo>
                <a:cubicBezTo>
                  <a:pt x="3328739" y="749353"/>
                  <a:pt x="3299080" y="742509"/>
                  <a:pt x="3265939" y="742509"/>
                </a:cubicBezTo>
                <a:close/>
                <a:moveTo>
                  <a:pt x="5669377" y="477378"/>
                </a:moveTo>
                <a:lnTo>
                  <a:pt x="6067073" y="477378"/>
                </a:lnTo>
                <a:lnTo>
                  <a:pt x="6067073" y="1584010"/>
                </a:lnTo>
                <a:lnTo>
                  <a:pt x="5669377" y="1584010"/>
                </a:lnTo>
                <a:close/>
                <a:moveTo>
                  <a:pt x="1526003" y="477378"/>
                </a:moveTo>
                <a:lnTo>
                  <a:pt x="1923699" y="477378"/>
                </a:lnTo>
                <a:lnTo>
                  <a:pt x="1923699" y="1099859"/>
                </a:lnTo>
                <a:cubicBezTo>
                  <a:pt x="1924179" y="1154614"/>
                  <a:pt x="1938228" y="1197602"/>
                  <a:pt x="1965845" y="1228822"/>
                </a:cubicBezTo>
                <a:cubicBezTo>
                  <a:pt x="1993464" y="1260042"/>
                  <a:pt x="2032248" y="1275652"/>
                  <a:pt x="2082201" y="1275652"/>
                </a:cubicBezTo>
                <a:cubicBezTo>
                  <a:pt x="2115342" y="1275652"/>
                  <a:pt x="2144040" y="1268567"/>
                  <a:pt x="2168296" y="1254398"/>
                </a:cubicBezTo>
                <a:cubicBezTo>
                  <a:pt x="2192551" y="1240229"/>
                  <a:pt x="2211283" y="1220056"/>
                  <a:pt x="2224492" y="1193879"/>
                </a:cubicBezTo>
                <a:cubicBezTo>
                  <a:pt x="2237700" y="1167702"/>
                  <a:pt x="2244065" y="1136362"/>
                  <a:pt x="2243584" y="1099859"/>
                </a:cubicBezTo>
                <a:lnTo>
                  <a:pt x="2243584" y="477378"/>
                </a:lnTo>
                <a:lnTo>
                  <a:pt x="2641280" y="477378"/>
                </a:lnTo>
                <a:lnTo>
                  <a:pt x="2641280" y="1584010"/>
                </a:lnTo>
                <a:lnTo>
                  <a:pt x="2263757" y="1584010"/>
                </a:lnTo>
                <a:lnTo>
                  <a:pt x="2263757" y="1373635"/>
                </a:lnTo>
                <a:lnTo>
                  <a:pt x="2252230" y="1373635"/>
                </a:lnTo>
                <a:cubicBezTo>
                  <a:pt x="2228214" y="1444240"/>
                  <a:pt x="2186187" y="1499356"/>
                  <a:pt x="2126148" y="1538981"/>
                </a:cubicBezTo>
                <a:cubicBezTo>
                  <a:pt x="2066110" y="1578607"/>
                  <a:pt x="1994784" y="1598419"/>
                  <a:pt x="1912171" y="1598419"/>
                </a:cubicBezTo>
                <a:cubicBezTo>
                  <a:pt x="1834841" y="1598419"/>
                  <a:pt x="1767238" y="1580648"/>
                  <a:pt x="1709361" y="1545105"/>
                </a:cubicBezTo>
                <a:cubicBezTo>
                  <a:pt x="1651483" y="1509562"/>
                  <a:pt x="1606574" y="1460571"/>
                  <a:pt x="1574634" y="1398131"/>
                </a:cubicBezTo>
                <a:cubicBezTo>
                  <a:pt x="1542693" y="1335690"/>
                  <a:pt x="1526483" y="1264124"/>
                  <a:pt x="1526003" y="1183432"/>
                </a:cubicBezTo>
                <a:close/>
                <a:moveTo>
                  <a:pt x="9023436" y="462969"/>
                </a:moveTo>
                <a:cubicBezTo>
                  <a:pt x="9183378" y="462969"/>
                  <a:pt x="9309580" y="496110"/>
                  <a:pt x="9402038" y="562393"/>
                </a:cubicBezTo>
                <a:cubicBezTo>
                  <a:pt x="9494498" y="628676"/>
                  <a:pt x="9543130" y="720415"/>
                  <a:pt x="9547933" y="837610"/>
                </a:cubicBezTo>
                <a:lnTo>
                  <a:pt x="9181938" y="837610"/>
                </a:lnTo>
                <a:cubicBezTo>
                  <a:pt x="9180016" y="815035"/>
                  <a:pt x="9172091" y="795583"/>
                  <a:pt x="9158163" y="779252"/>
                </a:cubicBezTo>
                <a:cubicBezTo>
                  <a:pt x="9144233" y="762922"/>
                  <a:pt x="9126341" y="750314"/>
                  <a:pt x="9104488" y="741428"/>
                </a:cubicBezTo>
                <a:cubicBezTo>
                  <a:pt x="9082633" y="732542"/>
                  <a:pt x="9058498" y="728099"/>
                  <a:pt x="9032081" y="728099"/>
                </a:cubicBezTo>
                <a:cubicBezTo>
                  <a:pt x="8997979" y="728099"/>
                  <a:pt x="8968680" y="734344"/>
                  <a:pt x="8944185" y="746832"/>
                </a:cubicBezTo>
                <a:cubicBezTo>
                  <a:pt x="8919689" y="759320"/>
                  <a:pt x="8907680" y="777091"/>
                  <a:pt x="8908162" y="800146"/>
                </a:cubicBezTo>
                <a:cubicBezTo>
                  <a:pt x="8907680" y="816476"/>
                  <a:pt x="8914766" y="831606"/>
                  <a:pt x="8929415" y="845535"/>
                </a:cubicBezTo>
                <a:cubicBezTo>
                  <a:pt x="8944064" y="859464"/>
                  <a:pt x="8972523" y="870271"/>
                  <a:pt x="9014790" y="877956"/>
                </a:cubicBezTo>
                <a:lnTo>
                  <a:pt x="9239574" y="918302"/>
                </a:lnTo>
                <a:cubicBezTo>
                  <a:pt x="9352927" y="938955"/>
                  <a:pt x="9437342" y="973657"/>
                  <a:pt x="9492818" y="1022409"/>
                </a:cubicBezTo>
                <a:cubicBezTo>
                  <a:pt x="9548293" y="1071160"/>
                  <a:pt x="9576271" y="1136362"/>
                  <a:pt x="9576751" y="1218015"/>
                </a:cubicBezTo>
                <a:cubicBezTo>
                  <a:pt x="9576271" y="1296785"/>
                  <a:pt x="9552856" y="1365109"/>
                  <a:pt x="9506506" y="1422986"/>
                </a:cubicBezTo>
                <a:cubicBezTo>
                  <a:pt x="9460157" y="1480864"/>
                  <a:pt x="9396996" y="1525533"/>
                  <a:pt x="9317024" y="1556993"/>
                </a:cubicBezTo>
                <a:cubicBezTo>
                  <a:pt x="9237053" y="1588453"/>
                  <a:pt x="9145914" y="1604183"/>
                  <a:pt x="9043608" y="1604183"/>
                </a:cubicBezTo>
                <a:cubicBezTo>
                  <a:pt x="8874539" y="1604183"/>
                  <a:pt x="8742334" y="1569601"/>
                  <a:pt x="8646994" y="1500436"/>
                </a:cubicBezTo>
                <a:cubicBezTo>
                  <a:pt x="8551652" y="1431272"/>
                  <a:pt x="8498457" y="1340013"/>
                  <a:pt x="8487410" y="1226660"/>
                </a:cubicBezTo>
                <a:lnTo>
                  <a:pt x="8882225" y="1226660"/>
                </a:lnTo>
                <a:cubicBezTo>
                  <a:pt x="8887508" y="1261723"/>
                  <a:pt x="8904919" y="1288740"/>
                  <a:pt x="8934458" y="1307712"/>
                </a:cubicBezTo>
                <a:cubicBezTo>
                  <a:pt x="8963998" y="1326685"/>
                  <a:pt x="9001341" y="1336171"/>
                  <a:pt x="9046490" y="1336171"/>
                </a:cubicBezTo>
                <a:cubicBezTo>
                  <a:pt x="9082994" y="1336171"/>
                  <a:pt x="9113133" y="1329927"/>
                  <a:pt x="9136908" y="1317439"/>
                </a:cubicBezTo>
                <a:cubicBezTo>
                  <a:pt x="9160683" y="1304950"/>
                  <a:pt x="9172812" y="1287179"/>
                  <a:pt x="9173292" y="1264124"/>
                </a:cubicBezTo>
                <a:cubicBezTo>
                  <a:pt x="9172812" y="1242991"/>
                  <a:pt x="9162365" y="1226180"/>
                  <a:pt x="9141952" y="1213692"/>
                </a:cubicBezTo>
                <a:cubicBezTo>
                  <a:pt x="9121539" y="1201204"/>
                  <a:pt x="9089718" y="1191117"/>
                  <a:pt x="9046490" y="1183432"/>
                </a:cubicBezTo>
                <a:lnTo>
                  <a:pt x="8850524" y="1148850"/>
                </a:lnTo>
                <a:cubicBezTo>
                  <a:pt x="8737651" y="1129157"/>
                  <a:pt x="8653117" y="1091693"/>
                  <a:pt x="8596921" y="1036458"/>
                </a:cubicBezTo>
                <a:cubicBezTo>
                  <a:pt x="8540725" y="981222"/>
                  <a:pt x="8512867" y="910137"/>
                  <a:pt x="8513347" y="823201"/>
                </a:cubicBezTo>
                <a:cubicBezTo>
                  <a:pt x="8512867" y="746351"/>
                  <a:pt x="8533160" y="681149"/>
                  <a:pt x="8574226" y="627595"/>
                </a:cubicBezTo>
                <a:cubicBezTo>
                  <a:pt x="8615293" y="574040"/>
                  <a:pt x="8674130" y="533214"/>
                  <a:pt x="8750740" y="505116"/>
                </a:cubicBezTo>
                <a:cubicBezTo>
                  <a:pt x="8827349" y="477018"/>
                  <a:pt x="8918248" y="462969"/>
                  <a:pt x="9023436" y="462969"/>
                </a:cubicBezTo>
                <a:close/>
                <a:moveTo>
                  <a:pt x="8055836" y="462969"/>
                </a:moveTo>
                <a:cubicBezTo>
                  <a:pt x="8134126" y="462969"/>
                  <a:pt x="8202210" y="480860"/>
                  <a:pt x="8260087" y="516643"/>
                </a:cubicBezTo>
                <a:cubicBezTo>
                  <a:pt x="8317965" y="552426"/>
                  <a:pt x="8362874" y="601538"/>
                  <a:pt x="8394814" y="663978"/>
                </a:cubicBezTo>
                <a:cubicBezTo>
                  <a:pt x="8426755" y="726418"/>
                  <a:pt x="8442485" y="797744"/>
                  <a:pt x="8442004" y="877956"/>
                </a:cubicBezTo>
                <a:lnTo>
                  <a:pt x="8442004" y="1584010"/>
                </a:lnTo>
                <a:lnTo>
                  <a:pt x="8044308" y="1584010"/>
                </a:lnTo>
                <a:lnTo>
                  <a:pt x="8044308" y="961530"/>
                </a:lnTo>
                <a:cubicBezTo>
                  <a:pt x="8044789" y="906774"/>
                  <a:pt x="8030980" y="863787"/>
                  <a:pt x="8002882" y="832567"/>
                </a:cubicBezTo>
                <a:cubicBezTo>
                  <a:pt x="7974784" y="801347"/>
                  <a:pt x="7935758" y="785737"/>
                  <a:pt x="7885807" y="785737"/>
                </a:cubicBezTo>
                <a:cubicBezTo>
                  <a:pt x="7853146" y="785737"/>
                  <a:pt x="7824688" y="792821"/>
                  <a:pt x="7800432" y="806990"/>
                </a:cubicBezTo>
                <a:cubicBezTo>
                  <a:pt x="7776176" y="821159"/>
                  <a:pt x="7757564" y="841332"/>
                  <a:pt x="7744595" y="867509"/>
                </a:cubicBezTo>
                <a:cubicBezTo>
                  <a:pt x="7731628" y="893686"/>
                  <a:pt x="7724904" y="925026"/>
                  <a:pt x="7724423" y="961530"/>
                </a:cubicBezTo>
                <a:lnTo>
                  <a:pt x="7724423" y="1584010"/>
                </a:lnTo>
                <a:lnTo>
                  <a:pt x="7326727" y="1584010"/>
                </a:lnTo>
                <a:lnTo>
                  <a:pt x="7326727" y="477378"/>
                </a:lnTo>
                <a:lnTo>
                  <a:pt x="7704250" y="477378"/>
                </a:lnTo>
                <a:lnTo>
                  <a:pt x="7704250" y="687754"/>
                </a:lnTo>
                <a:lnTo>
                  <a:pt x="7715777" y="687754"/>
                </a:lnTo>
                <a:cubicBezTo>
                  <a:pt x="7739792" y="617628"/>
                  <a:pt x="7782180" y="562633"/>
                  <a:pt x="7842939" y="522767"/>
                </a:cubicBezTo>
                <a:cubicBezTo>
                  <a:pt x="7903698" y="482902"/>
                  <a:pt x="7974664" y="462969"/>
                  <a:pt x="8055836" y="462969"/>
                </a:cubicBezTo>
                <a:close/>
                <a:moveTo>
                  <a:pt x="6697820" y="462969"/>
                </a:moveTo>
                <a:cubicBezTo>
                  <a:pt x="6817897" y="462969"/>
                  <a:pt x="6920683" y="486864"/>
                  <a:pt x="7006179" y="534655"/>
                </a:cubicBezTo>
                <a:cubicBezTo>
                  <a:pt x="7091674" y="582446"/>
                  <a:pt x="7157235" y="649209"/>
                  <a:pt x="7202866" y="734944"/>
                </a:cubicBezTo>
                <a:cubicBezTo>
                  <a:pt x="7248494" y="820679"/>
                  <a:pt x="7271309" y="920223"/>
                  <a:pt x="7271309" y="1033576"/>
                </a:cubicBezTo>
                <a:cubicBezTo>
                  <a:pt x="7271309" y="1146929"/>
                  <a:pt x="7248494" y="1246473"/>
                  <a:pt x="7202866" y="1332208"/>
                </a:cubicBezTo>
                <a:cubicBezTo>
                  <a:pt x="7157235" y="1417943"/>
                  <a:pt x="7091674" y="1484706"/>
                  <a:pt x="7006179" y="1532497"/>
                </a:cubicBezTo>
                <a:cubicBezTo>
                  <a:pt x="6920683" y="1580288"/>
                  <a:pt x="6817897" y="1604183"/>
                  <a:pt x="6697820" y="1604183"/>
                </a:cubicBezTo>
                <a:cubicBezTo>
                  <a:pt x="6577743" y="1604183"/>
                  <a:pt x="6474957" y="1580288"/>
                  <a:pt x="6389462" y="1532497"/>
                </a:cubicBezTo>
                <a:cubicBezTo>
                  <a:pt x="6303967" y="1484706"/>
                  <a:pt x="6238405" y="1417943"/>
                  <a:pt x="6192776" y="1332208"/>
                </a:cubicBezTo>
                <a:cubicBezTo>
                  <a:pt x="6147146" y="1246473"/>
                  <a:pt x="6124331" y="1146929"/>
                  <a:pt x="6124331" y="1033576"/>
                </a:cubicBezTo>
                <a:cubicBezTo>
                  <a:pt x="6124331" y="920223"/>
                  <a:pt x="6147146" y="820679"/>
                  <a:pt x="6192776" y="734944"/>
                </a:cubicBezTo>
                <a:cubicBezTo>
                  <a:pt x="6238405" y="649209"/>
                  <a:pt x="6303967" y="582446"/>
                  <a:pt x="6389462" y="534655"/>
                </a:cubicBezTo>
                <a:cubicBezTo>
                  <a:pt x="6474957" y="486864"/>
                  <a:pt x="6577743" y="462969"/>
                  <a:pt x="6697820" y="462969"/>
                </a:cubicBezTo>
                <a:close/>
                <a:moveTo>
                  <a:pt x="4356186" y="462969"/>
                </a:moveTo>
                <a:cubicBezTo>
                  <a:pt x="4516129" y="462969"/>
                  <a:pt x="4642330" y="496110"/>
                  <a:pt x="4734790" y="562393"/>
                </a:cubicBezTo>
                <a:cubicBezTo>
                  <a:pt x="4827249" y="628676"/>
                  <a:pt x="4875880" y="720415"/>
                  <a:pt x="4880683" y="837610"/>
                </a:cubicBezTo>
                <a:lnTo>
                  <a:pt x="4514688" y="837610"/>
                </a:lnTo>
                <a:cubicBezTo>
                  <a:pt x="4512767" y="815035"/>
                  <a:pt x="4504842" y="795583"/>
                  <a:pt x="4490913" y="779252"/>
                </a:cubicBezTo>
                <a:cubicBezTo>
                  <a:pt x="4476983" y="762922"/>
                  <a:pt x="4459092" y="750314"/>
                  <a:pt x="4437238" y="741428"/>
                </a:cubicBezTo>
                <a:cubicBezTo>
                  <a:pt x="4415384" y="732542"/>
                  <a:pt x="4391248" y="728099"/>
                  <a:pt x="4364832" y="728099"/>
                </a:cubicBezTo>
                <a:cubicBezTo>
                  <a:pt x="4330729" y="728099"/>
                  <a:pt x="4301431" y="734344"/>
                  <a:pt x="4276935" y="746832"/>
                </a:cubicBezTo>
                <a:cubicBezTo>
                  <a:pt x="4252440" y="759320"/>
                  <a:pt x="4240432" y="777091"/>
                  <a:pt x="4240912" y="800146"/>
                </a:cubicBezTo>
                <a:cubicBezTo>
                  <a:pt x="4240432" y="816476"/>
                  <a:pt x="4247516" y="831606"/>
                  <a:pt x="4262165" y="845535"/>
                </a:cubicBezTo>
                <a:cubicBezTo>
                  <a:pt x="4276815" y="859464"/>
                  <a:pt x="4305274" y="870271"/>
                  <a:pt x="4347541" y="877956"/>
                </a:cubicBezTo>
                <a:lnTo>
                  <a:pt x="4572325" y="918302"/>
                </a:lnTo>
                <a:cubicBezTo>
                  <a:pt x="4685678" y="938955"/>
                  <a:pt x="4770092" y="973657"/>
                  <a:pt x="4825568" y="1022409"/>
                </a:cubicBezTo>
                <a:cubicBezTo>
                  <a:pt x="4881044" y="1071160"/>
                  <a:pt x="4909022" y="1136362"/>
                  <a:pt x="4909502" y="1218015"/>
                </a:cubicBezTo>
                <a:cubicBezTo>
                  <a:pt x="4909022" y="1296785"/>
                  <a:pt x="4885607" y="1365109"/>
                  <a:pt x="4839257" y="1422986"/>
                </a:cubicBezTo>
                <a:cubicBezTo>
                  <a:pt x="4792907" y="1480864"/>
                  <a:pt x="4729746" y="1525533"/>
                  <a:pt x="4649775" y="1556993"/>
                </a:cubicBezTo>
                <a:cubicBezTo>
                  <a:pt x="4569803" y="1588453"/>
                  <a:pt x="4478665" y="1604183"/>
                  <a:pt x="4376359" y="1604183"/>
                </a:cubicBezTo>
                <a:cubicBezTo>
                  <a:pt x="4207291" y="1604183"/>
                  <a:pt x="4075086" y="1569601"/>
                  <a:pt x="3979744" y="1500436"/>
                </a:cubicBezTo>
                <a:cubicBezTo>
                  <a:pt x="3884403" y="1431272"/>
                  <a:pt x="3831208" y="1340013"/>
                  <a:pt x="3820161" y="1226660"/>
                </a:cubicBezTo>
                <a:lnTo>
                  <a:pt x="4214975" y="1226660"/>
                </a:lnTo>
                <a:cubicBezTo>
                  <a:pt x="4220259" y="1261723"/>
                  <a:pt x="4237670" y="1288740"/>
                  <a:pt x="4267208" y="1307712"/>
                </a:cubicBezTo>
                <a:cubicBezTo>
                  <a:pt x="4296747" y="1326685"/>
                  <a:pt x="4334092" y="1336171"/>
                  <a:pt x="4379241" y="1336171"/>
                </a:cubicBezTo>
                <a:cubicBezTo>
                  <a:pt x="4415744" y="1336171"/>
                  <a:pt x="4445884" y="1329927"/>
                  <a:pt x="4469659" y="1317439"/>
                </a:cubicBezTo>
                <a:cubicBezTo>
                  <a:pt x="4493434" y="1304950"/>
                  <a:pt x="4505562" y="1287179"/>
                  <a:pt x="4506043" y="1264124"/>
                </a:cubicBezTo>
                <a:cubicBezTo>
                  <a:pt x="4505562" y="1242991"/>
                  <a:pt x="4495115" y="1226180"/>
                  <a:pt x="4474702" y="1213692"/>
                </a:cubicBezTo>
                <a:cubicBezTo>
                  <a:pt x="4454289" y="1201204"/>
                  <a:pt x="4422469" y="1191117"/>
                  <a:pt x="4379241" y="1183432"/>
                </a:cubicBezTo>
                <a:lnTo>
                  <a:pt x="4183275" y="1148850"/>
                </a:lnTo>
                <a:cubicBezTo>
                  <a:pt x="4070402" y="1129157"/>
                  <a:pt x="3985869" y="1091693"/>
                  <a:pt x="3929672" y="1036458"/>
                </a:cubicBezTo>
                <a:cubicBezTo>
                  <a:pt x="3873476" y="981222"/>
                  <a:pt x="3845617" y="910137"/>
                  <a:pt x="3846098" y="823201"/>
                </a:cubicBezTo>
                <a:cubicBezTo>
                  <a:pt x="3845617" y="746351"/>
                  <a:pt x="3865911" y="681149"/>
                  <a:pt x="3906977" y="627595"/>
                </a:cubicBezTo>
                <a:cubicBezTo>
                  <a:pt x="3948043" y="574040"/>
                  <a:pt x="4006881" y="533214"/>
                  <a:pt x="4083491" y="505116"/>
                </a:cubicBezTo>
                <a:cubicBezTo>
                  <a:pt x="4160100" y="477018"/>
                  <a:pt x="4250999" y="462969"/>
                  <a:pt x="4356186" y="462969"/>
                </a:cubicBezTo>
                <a:close/>
                <a:moveTo>
                  <a:pt x="3257293" y="462969"/>
                </a:moveTo>
                <a:cubicBezTo>
                  <a:pt x="3340867" y="462969"/>
                  <a:pt x="3416516" y="475937"/>
                  <a:pt x="3484239" y="501874"/>
                </a:cubicBezTo>
                <a:cubicBezTo>
                  <a:pt x="3551963" y="527811"/>
                  <a:pt x="3609840" y="565395"/>
                  <a:pt x="3657871" y="614626"/>
                </a:cubicBezTo>
                <a:cubicBezTo>
                  <a:pt x="3705901" y="663858"/>
                  <a:pt x="3742885" y="723537"/>
                  <a:pt x="3768822" y="793662"/>
                </a:cubicBezTo>
                <a:cubicBezTo>
                  <a:pt x="3794759" y="863787"/>
                  <a:pt x="3807727" y="942798"/>
                  <a:pt x="3807727" y="1030694"/>
                </a:cubicBezTo>
                <a:lnTo>
                  <a:pt x="3807727" y="1122913"/>
                </a:lnTo>
                <a:lnTo>
                  <a:pt x="3087264" y="1122913"/>
                </a:lnTo>
                <a:lnTo>
                  <a:pt x="3087264" y="1140205"/>
                </a:lnTo>
                <a:cubicBezTo>
                  <a:pt x="3087264" y="1175747"/>
                  <a:pt x="3094709" y="1207448"/>
                  <a:pt x="3109598" y="1235306"/>
                </a:cubicBezTo>
                <a:cubicBezTo>
                  <a:pt x="3124488" y="1263164"/>
                  <a:pt x="3145862" y="1285018"/>
                  <a:pt x="3173719" y="1300868"/>
                </a:cubicBezTo>
                <a:cubicBezTo>
                  <a:pt x="3201578" y="1316718"/>
                  <a:pt x="3235199" y="1324643"/>
                  <a:pt x="3274584" y="1324643"/>
                </a:cubicBezTo>
                <a:cubicBezTo>
                  <a:pt x="3301962" y="1324643"/>
                  <a:pt x="3327058" y="1320801"/>
                  <a:pt x="3349873" y="1313116"/>
                </a:cubicBezTo>
                <a:cubicBezTo>
                  <a:pt x="3372687" y="1305431"/>
                  <a:pt x="3392260" y="1294264"/>
                  <a:pt x="3408591" y="1279614"/>
                </a:cubicBezTo>
                <a:cubicBezTo>
                  <a:pt x="3424921" y="1264965"/>
                  <a:pt x="3436929" y="1247313"/>
                  <a:pt x="3444614" y="1226660"/>
                </a:cubicBezTo>
                <a:lnTo>
                  <a:pt x="3807727" y="1226660"/>
                </a:lnTo>
                <a:cubicBezTo>
                  <a:pt x="3795239" y="1303510"/>
                  <a:pt x="3765700" y="1370152"/>
                  <a:pt x="3719111" y="1426589"/>
                </a:cubicBezTo>
                <a:cubicBezTo>
                  <a:pt x="3672520" y="1483025"/>
                  <a:pt x="3610921" y="1526733"/>
                  <a:pt x="3534311" y="1557713"/>
                </a:cubicBezTo>
                <a:cubicBezTo>
                  <a:pt x="3457701" y="1588693"/>
                  <a:pt x="3368245" y="1604183"/>
                  <a:pt x="3265939" y="1604183"/>
                </a:cubicBezTo>
                <a:cubicBezTo>
                  <a:pt x="3147783" y="1604183"/>
                  <a:pt x="3046078" y="1581488"/>
                  <a:pt x="2960823" y="1536099"/>
                </a:cubicBezTo>
                <a:cubicBezTo>
                  <a:pt x="2875568" y="1490710"/>
                  <a:pt x="2810006" y="1425388"/>
                  <a:pt x="2764136" y="1340133"/>
                </a:cubicBezTo>
                <a:cubicBezTo>
                  <a:pt x="2718266" y="1254878"/>
                  <a:pt x="2695332" y="1152693"/>
                  <a:pt x="2695332" y="1033576"/>
                </a:cubicBezTo>
                <a:cubicBezTo>
                  <a:pt x="2695332" y="919263"/>
                  <a:pt x="2718386" y="819358"/>
                  <a:pt x="2764496" y="733863"/>
                </a:cubicBezTo>
                <a:cubicBezTo>
                  <a:pt x="2810606" y="648368"/>
                  <a:pt x="2875688" y="581845"/>
                  <a:pt x="2959742" y="534295"/>
                </a:cubicBezTo>
                <a:cubicBezTo>
                  <a:pt x="3043796" y="486744"/>
                  <a:pt x="3142980" y="462969"/>
                  <a:pt x="3257293" y="462969"/>
                </a:cubicBezTo>
                <a:close/>
                <a:moveTo>
                  <a:pt x="717582" y="437032"/>
                </a:moveTo>
                <a:cubicBezTo>
                  <a:pt x="651299" y="437032"/>
                  <a:pt x="595463" y="452762"/>
                  <a:pt x="550074" y="484223"/>
                </a:cubicBezTo>
                <a:cubicBezTo>
                  <a:pt x="504685" y="515683"/>
                  <a:pt x="470343" y="561793"/>
                  <a:pt x="447048" y="622552"/>
                </a:cubicBezTo>
                <a:cubicBezTo>
                  <a:pt x="423753" y="683311"/>
                  <a:pt x="412106" y="757879"/>
                  <a:pt x="412106" y="846256"/>
                </a:cubicBezTo>
                <a:cubicBezTo>
                  <a:pt x="412106" y="934632"/>
                  <a:pt x="423753" y="1009200"/>
                  <a:pt x="447048" y="1069959"/>
                </a:cubicBezTo>
                <a:cubicBezTo>
                  <a:pt x="470343" y="1130719"/>
                  <a:pt x="504685" y="1176828"/>
                  <a:pt x="550074" y="1208288"/>
                </a:cubicBezTo>
                <a:cubicBezTo>
                  <a:pt x="595463" y="1239749"/>
                  <a:pt x="651299" y="1255479"/>
                  <a:pt x="717582" y="1255479"/>
                </a:cubicBezTo>
                <a:lnTo>
                  <a:pt x="740677" y="1254052"/>
                </a:lnTo>
                <a:lnTo>
                  <a:pt x="576371" y="1036458"/>
                </a:lnTo>
                <a:lnTo>
                  <a:pt x="887611" y="1036458"/>
                </a:lnTo>
                <a:lnTo>
                  <a:pt x="959607" y="1126914"/>
                </a:lnTo>
                <a:lnTo>
                  <a:pt x="968573" y="1112782"/>
                </a:lnTo>
                <a:cubicBezTo>
                  <a:pt x="975778" y="1099423"/>
                  <a:pt x="982292" y="1085149"/>
                  <a:pt x="988116" y="1069959"/>
                </a:cubicBezTo>
                <a:cubicBezTo>
                  <a:pt x="1011411" y="1009200"/>
                  <a:pt x="1023059" y="934632"/>
                  <a:pt x="1023059" y="846256"/>
                </a:cubicBezTo>
                <a:cubicBezTo>
                  <a:pt x="1023059" y="757879"/>
                  <a:pt x="1011411" y="683311"/>
                  <a:pt x="988116" y="622552"/>
                </a:cubicBezTo>
                <a:cubicBezTo>
                  <a:pt x="964821" y="561793"/>
                  <a:pt x="930479" y="515683"/>
                  <a:pt x="885090" y="484223"/>
                </a:cubicBezTo>
                <a:cubicBezTo>
                  <a:pt x="839701" y="452762"/>
                  <a:pt x="783864" y="437032"/>
                  <a:pt x="717582" y="437032"/>
                </a:cubicBezTo>
                <a:close/>
                <a:moveTo>
                  <a:pt x="5027048" y="212248"/>
                </a:moveTo>
                <a:lnTo>
                  <a:pt x="5424745" y="212248"/>
                </a:lnTo>
                <a:lnTo>
                  <a:pt x="5424745" y="477378"/>
                </a:lnTo>
                <a:lnTo>
                  <a:pt x="5614947" y="477378"/>
                </a:lnTo>
                <a:lnTo>
                  <a:pt x="5614947" y="765564"/>
                </a:lnTo>
                <a:lnTo>
                  <a:pt x="5424745" y="765564"/>
                </a:lnTo>
                <a:lnTo>
                  <a:pt x="5424745" y="1228101"/>
                </a:lnTo>
                <a:cubicBezTo>
                  <a:pt x="5424745" y="1243471"/>
                  <a:pt x="5427386" y="1256319"/>
                  <a:pt x="5432670" y="1266646"/>
                </a:cubicBezTo>
                <a:cubicBezTo>
                  <a:pt x="5437953" y="1276973"/>
                  <a:pt x="5446118" y="1284658"/>
                  <a:pt x="5457165" y="1289701"/>
                </a:cubicBezTo>
                <a:cubicBezTo>
                  <a:pt x="5468212" y="1294744"/>
                  <a:pt x="5482382" y="1297266"/>
                  <a:pt x="5499673" y="1297266"/>
                </a:cubicBezTo>
                <a:cubicBezTo>
                  <a:pt x="5511681" y="1297266"/>
                  <a:pt x="5525730" y="1295825"/>
                  <a:pt x="5541820" y="1292943"/>
                </a:cubicBezTo>
                <a:cubicBezTo>
                  <a:pt x="5557910" y="1290061"/>
                  <a:pt x="5569798" y="1287659"/>
                  <a:pt x="5577483" y="1285738"/>
                </a:cubicBezTo>
                <a:lnTo>
                  <a:pt x="5635119" y="1565278"/>
                </a:lnTo>
                <a:cubicBezTo>
                  <a:pt x="5617348" y="1570561"/>
                  <a:pt x="5592012" y="1577046"/>
                  <a:pt x="5559111" y="1584730"/>
                </a:cubicBezTo>
                <a:cubicBezTo>
                  <a:pt x="5526210" y="1592415"/>
                  <a:pt x="5487185" y="1597459"/>
                  <a:pt x="5442035" y="1599860"/>
                </a:cubicBezTo>
                <a:cubicBezTo>
                  <a:pt x="5350777" y="1604663"/>
                  <a:pt x="5274168" y="1595177"/>
                  <a:pt x="5212208" y="1571402"/>
                </a:cubicBezTo>
                <a:cubicBezTo>
                  <a:pt x="5150248" y="1547627"/>
                  <a:pt x="5103658" y="1510042"/>
                  <a:pt x="5072438" y="1458649"/>
                </a:cubicBezTo>
                <a:cubicBezTo>
                  <a:pt x="5041218" y="1407256"/>
                  <a:pt x="5026088" y="1342895"/>
                  <a:pt x="5027048" y="1265565"/>
                </a:cubicBezTo>
                <a:lnTo>
                  <a:pt x="5027048" y="765564"/>
                </a:lnTo>
                <a:lnTo>
                  <a:pt x="4885838" y="765564"/>
                </a:lnTo>
                <a:lnTo>
                  <a:pt x="4885838" y="477378"/>
                </a:lnTo>
                <a:lnTo>
                  <a:pt x="5027048" y="477378"/>
                </a:lnTo>
                <a:close/>
                <a:moveTo>
                  <a:pt x="10112167" y="88328"/>
                </a:moveTo>
                <a:cubicBezTo>
                  <a:pt x="10214953" y="88328"/>
                  <a:pt x="10306692" y="103338"/>
                  <a:pt x="10387384" y="133357"/>
                </a:cubicBezTo>
                <a:cubicBezTo>
                  <a:pt x="10468076" y="163376"/>
                  <a:pt x="10531717" y="208525"/>
                  <a:pt x="10578307" y="268804"/>
                </a:cubicBezTo>
                <a:cubicBezTo>
                  <a:pt x="10624896" y="329083"/>
                  <a:pt x="10648191" y="404371"/>
                  <a:pt x="10648191" y="494669"/>
                </a:cubicBezTo>
                <a:cubicBezTo>
                  <a:pt x="10648191" y="552787"/>
                  <a:pt x="10638225" y="603820"/>
                  <a:pt x="10618293" y="647768"/>
                </a:cubicBezTo>
                <a:cubicBezTo>
                  <a:pt x="10598360" y="691716"/>
                  <a:pt x="10570743" y="730381"/>
                  <a:pt x="10535439" y="763762"/>
                </a:cubicBezTo>
                <a:cubicBezTo>
                  <a:pt x="10500136" y="797144"/>
                  <a:pt x="10458949" y="827524"/>
                  <a:pt x="10411880" y="854901"/>
                </a:cubicBezTo>
                <a:cubicBezTo>
                  <a:pt x="10377297" y="875074"/>
                  <a:pt x="10348239" y="895847"/>
                  <a:pt x="10324704" y="917221"/>
                </a:cubicBezTo>
                <a:cubicBezTo>
                  <a:pt x="10301168" y="938595"/>
                  <a:pt x="10283397" y="962851"/>
                  <a:pt x="10271390" y="989988"/>
                </a:cubicBezTo>
                <a:cubicBezTo>
                  <a:pt x="10259381" y="1017125"/>
                  <a:pt x="10253378" y="1049906"/>
                  <a:pt x="10253378" y="1088331"/>
                </a:cubicBezTo>
                <a:lnTo>
                  <a:pt x="10253378" y="1122913"/>
                </a:lnTo>
                <a:lnTo>
                  <a:pt x="9913319" y="1122913"/>
                </a:lnTo>
                <a:lnTo>
                  <a:pt x="9913319" y="1088331"/>
                </a:lnTo>
                <a:cubicBezTo>
                  <a:pt x="9913319" y="1009080"/>
                  <a:pt x="9919563" y="945920"/>
                  <a:pt x="9932051" y="898849"/>
                </a:cubicBezTo>
                <a:cubicBezTo>
                  <a:pt x="9944539" y="851779"/>
                  <a:pt x="9963031" y="813955"/>
                  <a:pt x="9987527" y="785376"/>
                </a:cubicBezTo>
                <a:cubicBezTo>
                  <a:pt x="10012023" y="756798"/>
                  <a:pt x="10042041" y="730981"/>
                  <a:pt x="10077584" y="707927"/>
                </a:cubicBezTo>
                <a:cubicBezTo>
                  <a:pt x="10108324" y="687754"/>
                  <a:pt x="10135823" y="668301"/>
                  <a:pt x="10160078" y="649569"/>
                </a:cubicBezTo>
                <a:cubicBezTo>
                  <a:pt x="10184334" y="630837"/>
                  <a:pt x="10203545" y="610904"/>
                  <a:pt x="10217715" y="589770"/>
                </a:cubicBezTo>
                <a:cubicBezTo>
                  <a:pt x="10231884" y="568637"/>
                  <a:pt x="10238969" y="544622"/>
                  <a:pt x="10238969" y="517724"/>
                </a:cubicBezTo>
                <a:cubicBezTo>
                  <a:pt x="10238969" y="493709"/>
                  <a:pt x="10233205" y="472575"/>
                  <a:pt x="10221678" y="454323"/>
                </a:cubicBezTo>
                <a:cubicBezTo>
                  <a:pt x="10210151" y="436072"/>
                  <a:pt x="10194540" y="421903"/>
                  <a:pt x="10174847" y="411816"/>
                </a:cubicBezTo>
                <a:cubicBezTo>
                  <a:pt x="10155154" y="401730"/>
                  <a:pt x="10133301" y="396686"/>
                  <a:pt x="10109285" y="396686"/>
                </a:cubicBezTo>
                <a:cubicBezTo>
                  <a:pt x="10083349" y="396686"/>
                  <a:pt x="10059453" y="402690"/>
                  <a:pt x="10037600" y="414698"/>
                </a:cubicBezTo>
                <a:cubicBezTo>
                  <a:pt x="10015745" y="426706"/>
                  <a:pt x="9998214" y="443276"/>
                  <a:pt x="9985005" y="464410"/>
                </a:cubicBezTo>
                <a:cubicBezTo>
                  <a:pt x="9971797" y="485543"/>
                  <a:pt x="9965192" y="510039"/>
                  <a:pt x="9965192" y="537897"/>
                </a:cubicBezTo>
                <a:lnTo>
                  <a:pt x="9596316" y="537897"/>
                </a:lnTo>
                <a:cubicBezTo>
                  <a:pt x="9597276" y="432229"/>
                  <a:pt x="9621291" y="346374"/>
                  <a:pt x="9668362" y="280331"/>
                </a:cubicBezTo>
                <a:cubicBezTo>
                  <a:pt x="9715432" y="214289"/>
                  <a:pt x="9777872" y="165778"/>
                  <a:pt x="9855682" y="134798"/>
                </a:cubicBezTo>
                <a:cubicBezTo>
                  <a:pt x="9933492" y="103818"/>
                  <a:pt x="10018987" y="88328"/>
                  <a:pt x="10112167" y="88328"/>
                </a:cubicBezTo>
                <a:close/>
                <a:moveTo>
                  <a:pt x="717582" y="88328"/>
                </a:moveTo>
                <a:cubicBezTo>
                  <a:pt x="851108" y="88328"/>
                  <a:pt x="972146" y="117267"/>
                  <a:pt x="1080695" y="175144"/>
                </a:cubicBezTo>
                <a:cubicBezTo>
                  <a:pt x="1189245" y="233021"/>
                  <a:pt x="1275461" y="318276"/>
                  <a:pt x="1339342" y="430908"/>
                </a:cubicBezTo>
                <a:cubicBezTo>
                  <a:pt x="1403223" y="543541"/>
                  <a:pt x="1435163" y="681990"/>
                  <a:pt x="1435163" y="846256"/>
                </a:cubicBezTo>
                <a:cubicBezTo>
                  <a:pt x="1435163" y="1010521"/>
                  <a:pt x="1403223" y="1148970"/>
                  <a:pt x="1339342" y="1261603"/>
                </a:cubicBezTo>
                <a:cubicBezTo>
                  <a:pt x="1307401" y="1317919"/>
                  <a:pt x="1269877" y="1367391"/>
                  <a:pt x="1226769" y="1410018"/>
                </a:cubicBezTo>
                <a:lnTo>
                  <a:pt x="1213613" y="1422114"/>
                </a:lnTo>
                <a:lnTo>
                  <a:pt x="1438045" y="1693521"/>
                </a:lnTo>
                <a:lnTo>
                  <a:pt x="1083577" y="1693521"/>
                </a:lnTo>
                <a:lnTo>
                  <a:pt x="972151" y="1563827"/>
                </a:lnTo>
                <a:lnTo>
                  <a:pt x="953308" y="1570271"/>
                </a:lnTo>
                <a:cubicBezTo>
                  <a:pt x="879611" y="1592879"/>
                  <a:pt x="801035" y="1604183"/>
                  <a:pt x="717582" y="1604183"/>
                </a:cubicBezTo>
                <a:cubicBezTo>
                  <a:pt x="583096" y="1604183"/>
                  <a:pt x="461697" y="1575004"/>
                  <a:pt x="353388" y="1516647"/>
                </a:cubicBezTo>
                <a:cubicBezTo>
                  <a:pt x="245078" y="1458289"/>
                  <a:pt x="159103" y="1372794"/>
                  <a:pt x="95462" y="1260162"/>
                </a:cubicBezTo>
                <a:cubicBezTo>
                  <a:pt x="31821" y="1147529"/>
                  <a:pt x="0" y="1009561"/>
                  <a:pt x="0" y="846256"/>
                </a:cubicBezTo>
                <a:cubicBezTo>
                  <a:pt x="0" y="681990"/>
                  <a:pt x="31821" y="543541"/>
                  <a:pt x="95462" y="430908"/>
                </a:cubicBezTo>
                <a:cubicBezTo>
                  <a:pt x="159103" y="318276"/>
                  <a:pt x="245078" y="233021"/>
                  <a:pt x="353388" y="175144"/>
                </a:cubicBezTo>
                <a:cubicBezTo>
                  <a:pt x="461697" y="117267"/>
                  <a:pt x="583096" y="88328"/>
                  <a:pt x="717582" y="88328"/>
                </a:cubicBezTo>
                <a:close/>
                <a:moveTo>
                  <a:pt x="5862550" y="0"/>
                </a:moveTo>
                <a:lnTo>
                  <a:pt x="5873935" y="0"/>
                </a:lnTo>
                <a:lnTo>
                  <a:pt x="5943604" y="12319"/>
                </a:lnTo>
                <a:cubicBezTo>
                  <a:pt x="5966719" y="21205"/>
                  <a:pt x="5987822" y="34533"/>
                  <a:pt x="6006914" y="52305"/>
                </a:cubicBezTo>
                <a:cubicBezTo>
                  <a:pt x="6045099" y="87848"/>
                  <a:pt x="6064192" y="130595"/>
                  <a:pt x="6064192" y="180547"/>
                </a:cubicBezTo>
                <a:cubicBezTo>
                  <a:pt x="6064192" y="230499"/>
                  <a:pt x="6045099" y="273247"/>
                  <a:pt x="6006914" y="308790"/>
                </a:cubicBezTo>
                <a:cubicBezTo>
                  <a:pt x="5968730" y="344333"/>
                  <a:pt x="5922740" y="362104"/>
                  <a:pt x="5868946" y="362104"/>
                </a:cubicBezTo>
                <a:cubicBezTo>
                  <a:pt x="5814671" y="362104"/>
                  <a:pt x="5768321" y="344333"/>
                  <a:pt x="5729896" y="308790"/>
                </a:cubicBezTo>
                <a:cubicBezTo>
                  <a:pt x="5691471" y="273247"/>
                  <a:pt x="5672259" y="230499"/>
                  <a:pt x="5672259" y="180547"/>
                </a:cubicBezTo>
                <a:cubicBezTo>
                  <a:pt x="5672259" y="130595"/>
                  <a:pt x="5691472" y="87848"/>
                  <a:pt x="5729896" y="52305"/>
                </a:cubicBezTo>
                <a:cubicBezTo>
                  <a:pt x="5749109" y="34533"/>
                  <a:pt x="5770242" y="21205"/>
                  <a:pt x="5793297" y="12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GB"/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8B4D64C6-5280-3BE8-CA53-9661A82E0D8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488" y="402046"/>
            <a:ext cx="1581493" cy="80180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BAB5562-E120-9EAC-B647-5AA265FB4778}"/>
              </a:ext>
            </a:extLst>
          </p:cNvPr>
          <p:cNvSpPr txBox="1"/>
          <p:nvPr/>
        </p:nvSpPr>
        <p:spPr>
          <a:xfrm>
            <a:off x="3094892" y="6049108"/>
            <a:ext cx="573649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3200" b="1">
                <a:solidFill>
                  <a:schemeClr val="tx2">
                    <a:lumMod val="49000"/>
                    <a:lumOff val="51000"/>
                  </a:schemeClr>
                </a:solidFill>
                <a:latin typeface="Helvetica"/>
                <a:ea typeface="Calibri"/>
                <a:cs typeface="Calibri"/>
              </a:rPr>
              <a:t>See you soon!</a:t>
            </a:r>
          </a:p>
        </p:txBody>
      </p:sp>
      <p:pic>
        <p:nvPicPr>
          <p:cNvPr id="13" name="Picture 12" descr="A yellow number with text&#10;&#10;AI-generated content may be incorrect.">
            <a:extLst>
              <a:ext uri="{FF2B5EF4-FFF2-40B4-BE49-F238E27FC236}">
                <a16:creationId xmlns:a16="http://schemas.microsoft.com/office/drawing/2014/main" id="{93B478AE-0DF3-41C6-3D08-B6F571BF96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63493" y="1207339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1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BAC6DA-8690-4BD3-6D2A-75F015E51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6BBFD-2C17-FE21-B261-7299F8D0B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125" y="644525"/>
            <a:ext cx="5692192" cy="730874"/>
          </a:xfrm>
          <a:prstGeom prst="curvedUpArrow">
            <a:avLst/>
          </a:prstGeom>
        </p:spPr>
        <p:txBody>
          <a:bodyPr anchor="t">
            <a:normAutofit/>
          </a:bodyPr>
          <a:lstStyle/>
          <a:p>
            <a:r>
              <a:rPr lang="en-GB">
                <a:solidFill>
                  <a:schemeClr val="tx2">
                    <a:lumMod val="49000"/>
                    <a:lumOff val="51000"/>
                  </a:schemeClr>
                </a:solidFill>
                <a:latin typeface="Helvetica"/>
              </a:rPr>
              <a:t>Back up slides – if needed</a:t>
            </a:r>
            <a:endParaRPr lang="en-US">
              <a:solidFill>
                <a:schemeClr val="tx2">
                  <a:lumMod val="49000"/>
                  <a:lumOff val="51000"/>
                </a:schemeClr>
              </a:solidFill>
            </a:endParaRPr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58AC512C-1261-150F-CFB2-12A3CA7B1A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9" y="5966083"/>
            <a:ext cx="891380" cy="442369"/>
          </a:xfrm>
          <a:prstGeom prst="rect">
            <a:avLst/>
          </a:prstGeom>
        </p:spPr>
      </p:pic>
      <p:pic>
        <p:nvPicPr>
          <p:cNvPr id="9" name="Picture 8" descr="A yellow number with text&#10;&#10;AI-generated content may be incorrect.">
            <a:extLst>
              <a:ext uri="{FF2B5EF4-FFF2-40B4-BE49-F238E27FC236}">
                <a16:creationId xmlns:a16="http://schemas.microsoft.com/office/drawing/2014/main" id="{38D1B949-C44E-66E2-EDA1-4333D2FDC9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663" y="6512584"/>
            <a:ext cx="1215426" cy="345776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CFCE163-C347-CD25-4350-FE2B0ADD56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341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white castle with people walking in front of it with Strawberry Hill House in the background&#10;&#10;AI-generated content may be incorrect.">
            <a:extLst>
              <a:ext uri="{FF2B5EF4-FFF2-40B4-BE49-F238E27FC236}">
                <a16:creationId xmlns:a16="http://schemas.microsoft.com/office/drawing/2014/main" id="{79BB2950-584C-74FB-2E8D-E4BCBC4538A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6" r="20376"/>
          <a:stretch/>
        </p:blipFill>
        <p:spPr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E97A0C-7E5F-4829-A430-3D238351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841" y="2765344"/>
            <a:ext cx="4676192" cy="1325563"/>
          </a:xfrm>
        </p:spPr>
        <p:txBody>
          <a:bodyPr>
            <a:noAutofit/>
          </a:bodyPr>
          <a:lstStyle/>
          <a:p>
            <a:pPr algn="ctr"/>
            <a:r>
              <a:rPr lang="en-GB" sz="6000" b="1">
                <a:latin typeface="Helvetica"/>
              </a:rPr>
              <a:t>Visas</a:t>
            </a:r>
            <a:endParaRPr lang="en-US" sz="6000" b="1"/>
          </a:p>
        </p:txBody>
      </p:sp>
      <p:pic>
        <p:nvPicPr>
          <p:cNvPr id="4" name="Picture 3" descr="A yellow number with text&#10;&#10;AI-generated content may be incorrect.">
            <a:extLst>
              <a:ext uri="{FF2B5EF4-FFF2-40B4-BE49-F238E27FC236}">
                <a16:creationId xmlns:a16="http://schemas.microsoft.com/office/drawing/2014/main" id="{E2A6C308-689D-6D16-E44F-27EDD38BAD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1607" y="6196282"/>
            <a:ext cx="1589238" cy="50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34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group of people walking in a park&#10;&#10;Description automatically generated">
            <a:extLst>
              <a:ext uri="{FF2B5EF4-FFF2-40B4-BE49-F238E27FC236}">
                <a16:creationId xmlns:a16="http://schemas.microsoft.com/office/drawing/2014/main" id="{1BB56537-A715-B4AA-EC86-C05D33737B4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69666" y="0"/>
            <a:ext cx="5122334" cy="685799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E97A0C-7E5F-4829-A430-3D238351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462" y="602483"/>
            <a:ext cx="4676192" cy="841535"/>
          </a:xfrm>
        </p:spPr>
        <p:txBody>
          <a:bodyPr anchor="t">
            <a:normAutofit/>
          </a:bodyPr>
          <a:lstStyle/>
          <a:p>
            <a:r>
              <a:rPr lang="en-GB">
                <a:latin typeface="Helvetica"/>
              </a:rPr>
              <a:t>Student Visas</a:t>
            </a:r>
            <a:endParaRPr lang="en-GB" sz="3600" kern="0" spc="-150">
              <a:solidFill>
                <a:srgbClr val="00B7F0"/>
              </a:solidFill>
              <a:latin typeface="Helvetica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12720-8782-44C4-AE33-47DB29784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783" y="1440961"/>
            <a:ext cx="6221358" cy="509050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28600" indent="-227965"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Process outlined on </a:t>
            </a:r>
            <a:r>
              <a:rPr lang="en-US" sz="2000" b="0" kern="0" spc="-100">
                <a:solidFill>
                  <a:srgbClr val="000000"/>
                </a:solidFill>
                <a:latin typeface="Calibri"/>
                <a:cs typeface="Arial"/>
              </a:rPr>
              <a:t>our </a:t>
            </a: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website: </a:t>
            </a:r>
            <a:r>
              <a:rPr lang="en-US" sz="2000" b="0">
                <a:solidFill>
                  <a:srgbClr val="000000"/>
                </a:solidFill>
                <a:latin typeface="Calibri"/>
                <a:cs typeface="Arial"/>
                <a:hlinkClick r:id="rId4"/>
              </a:rPr>
              <a:t>www.stmarys.ac.uk/international/visas</a:t>
            </a:r>
            <a:endParaRPr lang="en-US" sz="2000" b="0">
              <a:solidFill>
                <a:srgbClr val="000000"/>
              </a:solidFill>
              <a:latin typeface="Calibri"/>
              <a:cs typeface="Arial"/>
            </a:endParaRPr>
          </a:p>
          <a:p>
            <a:pPr marL="228600" indent="-227965"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Applications may be delayed due to backlogs</a:t>
            </a:r>
          </a:p>
          <a:p>
            <a:pPr marL="228600" indent="-227965"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Follow all instructions from UKVI for e-visas</a:t>
            </a:r>
          </a:p>
          <a:p>
            <a:pPr marL="228600" indent="-227965"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Don’t make travel arrangements before passport</a:t>
            </a:r>
            <a:r>
              <a:rPr lang="en-US" sz="2000" b="0" kern="0" spc="-100">
                <a:solidFill>
                  <a:srgbClr val="000000"/>
                </a:solidFill>
                <a:latin typeface="Calibri"/>
                <a:cs typeface="Arial"/>
              </a:rPr>
              <a:t> is </a:t>
            </a: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returned</a:t>
            </a:r>
          </a:p>
          <a:p>
            <a:pPr marL="228600" indent="-227965"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EU students with settled status don’t need a visa</a:t>
            </a:r>
          </a:p>
          <a:p>
            <a:pPr marL="228600" indent="-227965"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Students here </a:t>
            </a:r>
            <a:r>
              <a:rPr lang="en-US" sz="2000" b="0" kern="0" spc="-100">
                <a:solidFill>
                  <a:srgbClr val="000000"/>
                </a:solidFill>
                <a:latin typeface="Calibri"/>
                <a:cs typeface="Arial"/>
              </a:rPr>
              <a:t>for </a:t>
            </a: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less than six months may come as Standard Visitors</a:t>
            </a:r>
            <a:r>
              <a:rPr lang="en-US" sz="2000" b="0" kern="0" spc="-100">
                <a:solidFill>
                  <a:srgbClr val="000000"/>
                </a:solidFill>
                <a:latin typeface="Calibri"/>
                <a:cs typeface="Arial"/>
              </a:rPr>
              <a:t>, </a:t>
            </a: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depending on circumstances</a:t>
            </a:r>
            <a:endParaRPr lang="en-GB" sz="2400">
              <a:solidFill>
                <a:schemeClr val="tx1"/>
              </a:solidFill>
              <a:latin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309178-9A24-B1E0-7657-C54D40B408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601" y="5894197"/>
            <a:ext cx="958399" cy="533887"/>
          </a:xfrm>
          <a:prstGeom prst="rect">
            <a:avLst/>
          </a:prstGeom>
        </p:spPr>
      </p:pic>
      <p:pic>
        <p:nvPicPr>
          <p:cNvPr id="5" name="Picture 4" descr="A yellow number with text&#10;&#10;AI-generated content may be incorrect.">
            <a:extLst>
              <a:ext uri="{FF2B5EF4-FFF2-40B4-BE49-F238E27FC236}">
                <a16:creationId xmlns:a16="http://schemas.microsoft.com/office/drawing/2014/main" id="{ADF39189-824F-01B1-1A40-4388E8AB1E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795" y="6512584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783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2C2B813-EEDC-D883-7AB4-31B5CDB9E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07C73-8A32-50C8-4CD9-77E86635D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6358"/>
            <a:ext cx="4676192" cy="734484"/>
          </a:xfrm>
        </p:spPr>
        <p:txBody>
          <a:bodyPr anchor="t">
            <a:normAutofit/>
          </a:bodyPr>
          <a:lstStyle/>
          <a:p>
            <a:r>
              <a:rPr lang="en-GB">
                <a:solidFill>
                  <a:srgbClr val="00B7F0"/>
                </a:solidFill>
                <a:latin typeface="Helvetica"/>
              </a:rPr>
              <a:t>Course start dates </a:t>
            </a:r>
            <a:endParaRPr lang="en-GB" sz="3600" kern="0" spc="-150">
              <a:solidFill>
                <a:srgbClr val="00B7F0"/>
              </a:solidFill>
              <a:latin typeface="Helvetica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AEDD7-DE5F-E67D-5EC2-0FB13417E8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1231370"/>
            <a:ext cx="10694036" cy="269586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28600" indent="-227965">
              <a:spcBef>
                <a:spcPts val="1001"/>
              </a:spcBef>
              <a:buFont typeface="Arial,Sans-Serif"/>
              <a:buChar char="•"/>
            </a:pPr>
            <a:r>
              <a:rPr lang="en-US" sz="2000">
                <a:solidFill>
                  <a:schemeClr val="tx1"/>
                </a:solidFill>
                <a:latin typeface="Calibri"/>
                <a:ea typeface="Calibri"/>
              </a:rPr>
              <a:t>Extremely important that you arrive by course start date</a:t>
            </a:r>
            <a:endParaRPr lang="en-US">
              <a:solidFill>
                <a:schemeClr val="tx1"/>
              </a:solidFill>
            </a:endParaRPr>
          </a:p>
          <a:p>
            <a:pPr marL="228600" indent="-227965"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Check your CAS for the official course start date and the latest date you are allowed to arrive.</a:t>
            </a:r>
          </a:p>
          <a:p>
            <a:pPr marL="228600" indent="-227965"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Please check with your Regional Manager if you are unsure.</a:t>
            </a:r>
          </a:p>
          <a:p>
            <a:pPr marL="228600" indent="-227965"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Inform </a:t>
            </a:r>
            <a:r>
              <a:rPr lang="en-US" sz="2000" b="0">
                <a:solidFill>
                  <a:srgbClr val="000000"/>
                </a:solidFill>
                <a:latin typeface="Calibri"/>
                <a:cs typeface="Arial"/>
                <a:hlinkClick r:id="rId3"/>
              </a:rPr>
              <a:t>internationaladmissions@stmarys.ac.uk</a:t>
            </a: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 if you are experiencing any delays.</a:t>
            </a:r>
            <a:endParaRPr lang="en-GB" sz="2000">
              <a:latin typeface="Calibri"/>
            </a:endParaRPr>
          </a:p>
          <a:p>
            <a:pPr marL="228600" indent="-227965"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Most courses have an induction week prior to </a:t>
            </a:r>
            <a:r>
              <a:rPr lang="en-US" sz="2000" b="0" kern="0" spc="-100">
                <a:solidFill>
                  <a:srgbClr val="000000"/>
                </a:solidFill>
                <a:latin typeface="Calibri"/>
                <a:cs typeface="Arial"/>
              </a:rPr>
              <a:t>the </a:t>
            </a: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start of teaching. </a:t>
            </a:r>
            <a:endParaRPr lang="en-US" sz="2800" b="0">
              <a:solidFill>
                <a:srgbClr val="FF0000"/>
              </a:solidFill>
              <a:latin typeface="Calibri"/>
              <a:cs typeface="Arial"/>
            </a:endParaRPr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64E7DECD-3A01-2D3C-9E2D-1466568D31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9" y="5966083"/>
            <a:ext cx="891380" cy="442369"/>
          </a:xfrm>
          <a:prstGeom prst="rect">
            <a:avLst/>
          </a:prstGeom>
        </p:spPr>
      </p:pic>
      <p:pic>
        <p:nvPicPr>
          <p:cNvPr id="8" name="Picture 7" descr="A yellow number with text&#10;&#10;AI-generated content may be incorrect.">
            <a:extLst>
              <a:ext uri="{FF2B5EF4-FFF2-40B4-BE49-F238E27FC236}">
                <a16:creationId xmlns:a16="http://schemas.microsoft.com/office/drawing/2014/main" id="{E6E214B0-48DD-E5FB-FF02-AE20D0B148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663" y="6512584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68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B66004A-884A-3CFC-0A5E-A689EE181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group of people walking in front of a building&#10;&#10;AI-generated content may be incorrect.">
            <a:extLst>
              <a:ext uri="{FF2B5EF4-FFF2-40B4-BE49-F238E27FC236}">
                <a16:creationId xmlns:a16="http://schemas.microsoft.com/office/drawing/2014/main" id="{58DA9F99-F087-449D-7C1D-E3F1BAA0744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76" r="20376"/>
          <a:stretch/>
        </p:blipFill>
        <p:spPr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33A5A16-8132-D1B2-B3C7-52D9F4F3C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751" y="2765344"/>
            <a:ext cx="4676192" cy="1325563"/>
          </a:xfrm>
        </p:spPr>
        <p:txBody>
          <a:bodyPr>
            <a:noAutofit/>
          </a:bodyPr>
          <a:lstStyle/>
          <a:p>
            <a:pPr algn="ctr"/>
            <a:r>
              <a:rPr lang="en-GB" sz="6000" b="1">
                <a:latin typeface="Helvetica"/>
              </a:rPr>
              <a:t>Online Enrolment</a:t>
            </a:r>
            <a:endParaRPr lang="en-US" sz="6000" b="1"/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C836F48E-C561-D8D0-FE33-2B536802C3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5488" y="-520"/>
            <a:ext cx="1581493" cy="801802"/>
          </a:xfrm>
          <a:prstGeom prst="rect">
            <a:avLst/>
          </a:prstGeom>
        </p:spPr>
      </p:pic>
      <p:pic>
        <p:nvPicPr>
          <p:cNvPr id="5" name="Picture 4" descr="A yellow number with text&#10;&#10;AI-generated content may be incorrect.">
            <a:extLst>
              <a:ext uri="{FF2B5EF4-FFF2-40B4-BE49-F238E27FC236}">
                <a16:creationId xmlns:a16="http://schemas.microsoft.com/office/drawing/2014/main" id="{02C54506-35FA-E66C-E2FC-6D8A3D6EED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3493" y="934168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255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person with long hair wearing glasses&#10;&#10;Description automatically generated">
            <a:extLst>
              <a:ext uri="{FF2B5EF4-FFF2-40B4-BE49-F238E27FC236}">
                <a16:creationId xmlns:a16="http://schemas.microsoft.com/office/drawing/2014/main" id="{824494BF-F2C3-58C0-6028-92471C1B4A4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" r="99"/>
          <a:stretch>
            <a:fillRect/>
          </a:stretch>
        </p:blipFill>
        <p:spPr/>
      </p:pic>
      <p:pic>
        <p:nvPicPr>
          <p:cNvPr id="16" name="Picture Placeholder 15" descr="A person wearing a yellow bandana&#10;&#10;Description automatically generated">
            <a:extLst>
              <a:ext uri="{FF2B5EF4-FFF2-40B4-BE49-F238E27FC236}">
                <a16:creationId xmlns:a16="http://schemas.microsoft.com/office/drawing/2014/main" id="{41AF408D-E85F-61C4-0FAA-D679C4E672E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9" r="89" b="10180"/>
          <a:stretch/>
        </p:blipFill>
        <p:spPr>
          <a:xfrm>
            <a:off x="9817856" y="918991"/>
            <a:ext cx="1836690" cy="5152516"/>
          </a:xfrm>
        </p:spPr>
      </p:pic>
      <p:pic>
        <p:nvPicPr>
          <p:cNvPr id="11" name="Picture Placeholder 10" descr="A person wearing a grey shirt&#10;&#10;Description automatically generated">
            <a:extLst>
              <a:ext uri="{FF2B5EF4-FFF2-40B4-BE49-F238E27FC236}">
                <a16:creationId xmlns:a16="http://schemas.microsoft.com/office/drawing/2014/main" id="{8A90B63B-D346-E26E-4638-D0A8948F15B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" r="99"/>
          <a:stretch>
            <a:fillRect/>
          </a:stretch>
        </p:blipFill>
        <p:spPr/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4E97A0C-7E5F-4829-A430-3D2383517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9780"/>
            <a:ext cx="4676192" cy="730874"/>
          </a:xfrm>
        </p:spPr>
        <p:txBody>
          <a:bodyPr anchor="t">
            <a:normAutofit/>
          </a:bodyPr>
          <a:lstStyle/>
          <a:p>
            <a:r>
              <a:rPr lang="en-GB">
                <a:solidFill>
                  <a:schemeClr val="tx2">
                    <a:lumMod val="49000"/>
                    <a:lumOff val="51000"/>
                  </a:schemeClr>
                </a:solidFill>
                <a:latin typeface="Helvetica"/>
              </a:rPr>
              <a:t>Online Enrolment</a:t>
            </a:r>
            <a:endParaRPr lang="en-GB" sz="3600" kern="0" spc="-150">
              <a:solidFill>
                <a:schemeClr val="tx2">
                  <a:lumMod val="49000"/>
                  <a:lumOff val="51000"/>
                </a:schemeClr>
              </a:solidFill>
              <a:latin typeface="Helvetica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12720-8782-44C4-AE33-47DB29784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538" y="1379537"/>
            <a:ext cx="4762471" cy="468929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28600" indent="-227965"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You will receive an invitation to enroll shortly</a:t>
            </a:r>
            <a:endParaRPr lang="en-US" sz="2000">
              <a:latin typeface="Calibri"/>
            </a:endParaRPr>
          </a:p>
          <a:p>
            <a:pPr marL="228600" indent="-227965"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Log into the </a:t>
            </a:r>
            <a:r>
              <a:rPr lang="en-US" sz="2000" b="0" err="1">
                <a:solidFill>
                  <a:srgbClr val="000000"/>
                </a:solidFill>
                <a:latin typeface="Calibri"/>
                <a:cs typeface="Arial"/>
              </a:rPr>
              <a:t>e:Vision</a:t>
            </a: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 portal</a:t>
            </a:r>
          </a:p>
          <a:p>
            <a:pPr marL="228600" indent="-227965"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Confirm modules, visa status, fee payment, contact details and personal information</a:t>
            </a:r>
          </a:p>
          <a:p>
            <a:pPr marL="228600" indent="-227965"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Full access to online resources after enrolment</a:t>
            </a:r>
          </a:p>
          <a:p>
            <a:pPr marL="228600" indent="-227965">
              <a:spcBef>
                <a:spcPts val="1001"/>
              </a:spcBef>
              <a:buFont typeface="Arial,Sans-Serif"/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cs typeface="Arial"/>
              </a:rPr>
              <a:t>Managed by Registry, </a:t>
            </a:r>
            <a:r>
              <a:rPr lang="en-US" sz="2000" b="0">
                <a:solidFill>
                  <a:srgbClr val="000000"/>
                </a:solidFill>
                <a:latin typeface="Calibri"/>
                <a:cs typeface="Arial"/>
                <a:hlinkClick r:id="rId6"/>
              </a:rPr>
              <a:t>registryservices@stmarys.ac.uk</a:t>
            </a:r>
            <a:endParaRPr lang="en-GB" sz="2000">
              <a:latin typeface="Calibri"/>
            </a:endParaRPr>
          </a:p>
        </p:txBody>
      </p:sp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97D72279-6945-644F-DE9E-AED77CD01E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883" y="5491632"/>
            <a:ext cx="1207682" cy="571764"/>
          </a:xfrm>
          <a:prstGeom prst="rect">
            <a:avLst/>
          </a:prstGeom>
        </p:spPr>
      </p:pic>
      <p:pic>
        <p:nvPicPr>
          <p:cNvPr id="9" name="Picture 8" descr="A yellow number with text&#10;&#10;AI-generated content may be incorrect.">
            <a:extLst>
              <a:ext uri="{FF2B5EF4-FFF2-40B4-BE49-F238E27FC236}">
                <a16:creationId xmlns:a16="http://schemas.microsoft.com/office/drawing/2014/main" id="{78DFDD4E-244B-F8DD-56B2-DF4C48330C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3078" y="6225037"/>
            <a:ext cx="1215426" cy="345776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72080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66A608-046D-1281-38B0-B31481423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943A0-29D6-7DDF-27EA-983E4A843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029" y="467039"/>
            <a:ext cx="8387751" cy="793602"/>
          </a:xfrm>
        </p:spPr>
        <p:txBody>
          <a:bodyPr>
            <a:normAutofit/>
          </a:bodyPr>
          <a:lstStyle/>
          <a:p>
            <a:r>
              <a:rPr lang="en-GB">
                <a:latin typeface="Helvetica"/>
              </a:rPr>
              <a:t>Are you CAS Ready?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C92B69-D726-649C-528F-D0DE5F66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030" y="1446176"/>
            <a:ext cx="10877186" cy="474129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lvl="2" indent="-28575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 b="1">
                <a:solidFill>
                  <a:schemeClr val="tx1"/>
                </a:solidFill>
                <a:latin typeface="Calibri"/>
                <a:ea typeface="Calibri"/>
              </a:rPr>
              <a:t>Submit your documents</a:t>
            </a:r>
            <a:endParaRPr lang="en-US" b="1">
              <a:solidFill>
                <a:schemeClr val="tx1"/>
              </a:solidFill>
            </a:endParaRPr>
          </a:p>
          <a:p>
            <a:pPr marL="742950" lvl="3" indent="-285750">
              <a:lnSpc>
                <a:spcPct val="12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  <a:latin typeface="Calibri"/>
                <a:ea typeface="Calibri"/>
              </a:rPr>
              <a:t>Email </a:t>
            </a:r>
            <a:r>
              <a:rPr lang="en-US" sz="2000">
                <a:solidFill>
                  <a:schemeClr val="tx1"/>
                </a:solidFill>
                <a:latin typeface="Calibri"/>
                <a:ea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Internationaladmissions@stmarys.ac.uk</a:t>
            </a:r>
            <a:r>
              <a:rPr lang="en-US" sz="2000">
                <a:solidFill>
                  <a:schemeClr val="tx1"/>
                </a:solidFill>
                <a:latin typeface="Calibri"/>
                <a:ea typeface="Calibri"/>
              </a:rPr>
              <a:t> or upload via the St Mary's Applicant Portal</a:t>
            </a:r>
          </a:p>
          <a:p>
            <a:pPr marL="285750" lvl="2" indent="-285750">
              <a:lnSpc>
                <a:spcPct val="12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chemeClr val="tx1"/>
                </a:solidFill>
                <a:latin typeface="Calibri"/>
                <a:ea typeface="Calibri"/>
              </a:rPr>
              <a:t>Accept your Offer</a:t>
            </a:r>
            <a:endParaRPr lang="en-US" b="1">
              <a:solidFill>
                <a:schemeClr val="tx1"/>
              </a:solidFill>
            </a:endParaRPr>
          </a:p>
          <a:p>
            <a:pPr marL="742950" lvl="3" indent="-285750">
              <a:lnSpc>
                <a:spcPct val="12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tx1"/>
                </a:solidFill>
                <a:latin typeface="Calibri"/>
                <a:ea typeface="Calibri"/>
              </a:rPr>
              <a:t>Log into the applicant portal → “My Application” → “Respond to offer”</a:t>
            </a:r>
          </a:p>
          <a:p>
            <a:pPr marL="285750" lvl="2" indent="-285750">
              <a:lnSpc>
                <a:spcPct val="12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GB" sz="2000" b="1">
                <a:solidFill>
                  <a:srgbClr val="000000"/>
                </a:solidFill>
                <a:latin typeface="Calibri"/>
                <a:ea typeface="Calibri"/>
              </a:rPr>
              <a:t>Attend your SMU Credibility Interview</a:t>
            </a:r>
            <a:endParaRPr lang="en-GB" b="1"/>
          </a:p>
          <a:p>
            <a:pPr marL="742950" lvl="3" indent="-285750">
              <a:lnSpc>
                <a:spcPct val="12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</a:rPr>
              <a:t>Be prepared to discuss Your History, Universities and the UK, Your Course, Finances, Student Visa Responsibilities</a:t>
            </a:r>
          </a:p>
          <a:p>
            <a:pPr marL="285750" lvl="2" indent="-285750">
              <a:lnSpc>
                <a:spcPct val="12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Complete your deposit payment</a:t>
            </a:r>
          </a:p>
          <a:p>
            <a:pPr marL="742950" lvl="3" indent="-285750">
              <a:lnSpc>
                <a:spcPct val="120000"/>
              </a:lnSpc>
              <a:spcBef>
                <a:spcPts val="1001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£8,000 deposit via applicant portal or 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Full Deposit if required 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(Unconditional Offer holders)</a:t>
            </a:r>
          </a:p>
        </p:txBody>
      </p:sp>
    </p:spTree>
    <p:extLst>
      <p:ext uri="{BB962C8B-B14F-4D97-AF65-F5344CB8AC3E}">
        <p14:creationId xmlns:p14="http://schemas.microsoft.com/office/powerpoint/2010/main" val="415970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035E9D-12D5-44BD-B621-4F6AFFE22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3CE54-B3EB-C648-BDBB-11D18F312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029" y="467039"/>
            <a:ext cx="8387751" cy="793602"/>
          </a:xfrm>
        </p:spPr>
        <p:txBody>
          <a:bodyPr>
            <a:normAutofit/>
          </a:bodyPr>
          <a:lstStyle/>
          <a:p>
            <a:r>
              <a:rPr lang="en-GB">
                <a:latin typeface="Helvetica"/>
              </a:rPr>
              <a:t>How to Request your CAS Statement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35CF6B2-FB1E-13A5-1E8C-11ACB8C26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792" y="1267029"/>
            <a:ext cx="6585203" cy="469816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lvl="2">
              <a:lnSpc>
                <a:spcPct val="120000"/>
              </a:lnSpc>
              <a:spcBef>
                <a:spcPts val="1001"/>
              </a:spcBef>
            </a:pP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Access CAS Shield</a:t>
            </a:r>
            <a:endParaRPr lang="en-US" sz="2000">
              <a:solidFill>
                <a:srgbClr val="000000"/>
              </a:solidFill>
              <a:latin typeface="Calibri"/>
              <a:ea typeface="Calibri"/>
            </a:endParaRPr>
          </a:p>
          <a:p>
            <a:pPr marL="342900" lvl="2" indent="-34290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</a:rPr>
              <a:t>An email from International Admissions titled "Your CAS Request"</a:t>
            </a:r>
            <a:endParaRPr lang="en-US" sz="2000">
              <a:solidFill>
                <a:srgbClr val="000000"/>
              </a:solidFill>
              <a:latin typeface="Calibri"/>
              <a:ea typeface="Calibri"/>
            </a:endParaRPr>
          </a:p>
          <a:p>
            <a:pPr marL="342900" lvl="2" indent="-34290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A second email from stmarys@cas-shield.com titled "Welcome to CAS Shield" - Click the invitation link and set your password</a:t>
            </a:r>
            <a:endParaRPr lang="en-US"/>
          </a:p>
          <a:p>
            <a:pPr marL="342900" lvl="2" indent="-34290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Complete all fields to request your CAS Statement!</a:t>
            </a:r>
          </a:p>
          <a:p>
            <a:pPr marL="0" lvl="2">
              <a:lnSpc>
                <a:spcPct val="120000"/>
              </a:lnSpc>
              <a:spcBef>
                <a:spcPts val="1001"/>
              </a:spcBef>
            </a:pPr>
            <a:endParaRPr lang="en-US" sz="2000">
              <a:solidFill>
                <a:srgbClr val="000000"/>
              </a:solidFill>
              <a:latin typeface="Calibri"/>
              <a:ea typeface="Calibri"/>
            </a:endParaRPr>
          </a:p>
          <a:p>
            <a:pPr marL="0" lvl="2">
              <a:lnSpc>
                <a:spcPct val="120000"/>
              </a:lnSpc>
              <a:spcBef>
                <a:spcPts val="1001"/>
              </a:spcBef>
            </a:pPr>
            <a:r>
              <a:rPr lang="en-US" sz="2000" i="1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</a:rPr>
              <a:t>Check your spam folder – if you haven't received an invitation within 24 hours, please email</a:t>
            </a:r>
            <a:r>
              <a:rPr lang="en-US" sz="2000" i="1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r>
              <a:rPr lang="en-US" sz="2000" i="1">
                <a:solidFill>
                  <a:srgbClr val="000000"/>
                </a:solidFill>
                <a:latin typeface="Calibri"/>
                <a:ea typeface="Calibri"/>
                <a:hlinkClick r:id="rId3"/>
              </a:rPr>
              <a:t>internationaladmissions@stmarys.ac.uk</a:t>
            </a:r>
            <a:r>
              <a:rPr lang="en-US" sz="2000" i="1">
                <a:solidFill>
                  <a:srgbClr val="000000"/>
                </a:solidFill>
                <a:latin typeface="Calibri"/>
                <a:ea typeface="Calibri"/>
              </a:rPr>
              <a:t> </a:t>
            </a:r>
          </a:p>
          <a:p>
            <a:pPr marL="0" lvl="2">
              <a:lnSpc>
                <a:spcPct val="120000"/>
              </a:lnSpc>
              <a:spcBef>
                <a:spcPts val="1001"/>
              </a:spcBef>
            </a:pPr>
            <a:endParaRPr lang="en-US" sz="2000">
              <a:solidFill>
                <a:schemeClr val="tx1"/>
              </a:solidFill>
              <a:latin typeface="Calibri"/>
              <a:ea typeface="Calibri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16A388A-9DF9-7BE0-71D8-2F36B84F6685}"/>
              </a:ext>
            </a:extLst>
          </p:cNvPr>
          <p:cNvGraphicFramePr>
            <a:graphicFrameLocks noGrp="1"/>
          </p:cNvGraphicFramePr>
          <p:nvPr/>
        </p:nvGraphicFramePr>
        <p:xfrm>
          <a:off x="7792529" y="1265207"/>
          <a:ext cx="3939904" cy="28053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51180">
                  <a:extLst>
                    <a:ext uri="{9D8B030D-6E8A-4147-A177-3AD203B41FA5}">
                      <a16:colId xmlns:a16="http://schemas.microsoft.com/office/drawing/2014/main" val="2553541277"/>
                    </a:ext>
                  </a:extLst>
                </a:gridCol>
                <a:gridCol w="688724">
                  <a:extLst>
                    <a:ext uri="{9D8B030D-6E8A-4147-A177-3AD203B41FA5}">
                      <a16:colId xmlns:a16="http://schemas.microsoft.com/office/drawing/2014/main" val="1579606058"/>
                    </a:ext>
                  </a:extLst>
                </a:gridCol>
              </a:tblGrid>
              <a:tr h="400763">
                <a:tc gridSpan="2">
                  <a:txBody>
                    <a:bodyPr/>
                    <a:lstStyle/>
                    <a:p>
                      <a:r>
                        <a:rPr lang="en-US"/>
                        <a:t>CAS Shield Checklist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0475180"/>
                  </a:ext>
                </a:extLst>
              </a:tr>
              <a:tr h="400763">
                <a:tc>
                  <a:txBody>
                    <a:bodyPr/>
                    <a:lstStyle/>
                    <a:p>
                      <a:r>
                        <a:rPr lang="en-US"/>
                        <a:t>Valid Passport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088277"/>
                  </a:ext>
                </a:extLst>
              </a:tr>
              <a:tr h="40076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Previous UK Visa information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522705"/>
                  </a:ext>
                </a:extLst>
              </a:tr>
              <a:tr h="400763">
                <a:tc>
                  <a:txBody>
                    <a:bodyPr/>
                    <a:lstStyle/>
                    <a:p>
                      <a:r>
                        <a:rPr lang="en-US"/>
                        <a:t>Academic Documents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526805"/>
                  </a:ext>
                </a:extLst>
              </a:tr>
              <a:tr h="400763">
                <a:tc>
                  <a:txBody>
                    <a:bodyPr/>
                    <a:lstStyle/>
                    <a:p>
                      <a:r>
                        <a:rPr lang="en-US"/>
                        <a:t>English Language Evidence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6344"/>
                  </a:ext>
                </a:extLst>
              </a:tr>
              <a:tr h="400763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accent6">
                              <a:lumMod val="76000"/>
                            </a:schemeClr>
                          </a:solidFill>
                        </a:rPr>
                        <a:t>TB 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549133"/>
                  </a:ext>
                </a:extLst>
              </a:tr>
              <a:tr h="400763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accent6">
                              <a:lumMod val="76000"/>
                            </a:schemeClr>
                          </a:solidFill>
                        </a:rPr>
                        <a:t>Financial Evidence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6917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2779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AD1F03-AA9E-0061-7718-D800EACD7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CE020-DAAB-9156-39D7-3150B7B5D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029" y="467039"/>
            <a:ext cx="8387751" cy="793602"/>
          </a:xfrm>
        </p:spPr>
        <p:txBody>
          <a:bodyPr>
            <a:normAutofit/>
          </a:bodyPr>
          <a:lstStyle/>
          <a:p>
            <a:r>
              <a:rPr lang="en-GB">
                <a:latin typeface="Helvetica"/>
              </a:rPr>
              <a:t>Financial Evidence and TB Tests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76D4532-F0C5-86CD-8922-47CF2B043A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792" y="1254934"/>
            <a:ext cx="11326536" cy="471026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lvl="2"/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TB Tests - 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  <a:hlinkClick r:id="rId3"/>
              </a:rPr>
              <a:t>https://www.gov.uk/tb-test-visa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US" sz="2000">
              <a:solidFill>
                <a:srgbClr val="000000"/>
              </a:solidFill>
              <a:latin typeface="Calibri"/>
              <a:ea typeface="Calibri"/>
            </a:endParaRPr>
          </a:p>
          <a:p>
            <a:pPr marL="0" lvl="2">
              <a:lnSpc>
                <a:spcPct val="120000"/>
              </a:lnSpc>
              <a:spcBef>
                <a:spcPts val="1001"/>
              </a:spcBef>
            </a:pPr>
            <a:r>
              <a:rPr lang="en-US" sz="2000" b="1" i="1">
                <a:solidFill>
                  <a:srgbClr val="000000"/>
                </a:solidFill>
                <a:latin typeface="Calibri"/>
                <a:ea typeface="Calibri"/>
              </a:rPr>
              <a:t>Only required if UKVI regulations apply based on your country</a:t>
            </a:r>
            <a:endParaRPr lang="en-US" i="1"/>
          </a:p>
          <a:p>
            <a:pPr marL="0" lvl="2">
              <a:lnSpc>
                <a:spcPct val="120000"/>
              </a:lnSpc>
              <a:spcBef>
                <a:spcPts val="1001"/>
              </a:spcBef>
            </a:pPr>
            <a:endParaRPr lang="en-US" sz="2000" b="1">
              <a:solidFill>
                <a:srgbClr val="000000"/>
              </a:solidFill>
              <a:latin typeface="Calibri"/>
              <a:ea typeface="Calibri"/>
            </a:endParaRPr>
          </a:p>
          <a:p>
            <a:pPr marL="0" lvl="2">
              <a:lnSpc>
                <a:spcPct val="120000"/>
              </a:lnSpc>
              <a:spcBef>
                <a:spcPts val="1001"/>
              </a:spcBef>
            </a:pP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Financial Evidence - 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  <a:hlinkClick r:id="rId4"/>
              </a:rPr>
              <a:t>https://www.gov.uk/guidance/financial-evidence-for-student-and-child-student-route-applicants</a:t>
            </a:r>
            <a:r>
              <a:rPr lang="en-US" sz="2000" b="1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lang="en-US"/>
          </a:p>
          <a:p>
            <a:pPr marL="342900" indent="-34290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Funds must be held for 28 consecutive days</a:t>
            </a:r>
          </a:p>
          <a:p>
            <a:pPr marL="342900" lvl="2" indent="-34290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Financial evidence must be no more than 31 days old</a:t>
            </a:r>
            <a:endParaRPr lang="en-US"/>
          </a:p>
          <a:p>
            <a:pPr marL="342900" lvl="2" indent="-34290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Bank Statements/documents must show an additional £500 for currency fluctuations</a:t>
            </a:r>
            <a:endParaRPr lang="en-US"/>
          </a:p>
          <a:p>
            <a:pPr marL="342900" lvl="2" indent="-34290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Evidence must be in your name, parent’s, or legal guardian’s name</a:t>
            </a:r>
            <a:endParaRPr lang="en-US"/>
          </a:p>
          <a:p>
            <a:pPr marL="342900" lvl="2" indent="-342900">
              <a:lnSpc>
                <a:spcPct val="120000"/>
              </a:lnSpc>
              <a:spcBef>
                <a:spcPts val="1001"/>
              </a:spcBef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All documents must be officially stamped and uploaded as clear copies</a:t>
            </a:r>
            <a:endParaRPr lang="en-US"/>
          </a:p>
          <a:p>
            <a:pPr marL="342900" lvl="2" indent="-342900">
              <a:lnSpc>
                <a:spcPct val="120000"/>
              </a:lnSpc>
              <a:spcBef>
                <a:spcPts val="1001"/>
              </a:spcBef>
              <a:buChar char="•"/>
            </a:pPr>
            <a:endParaRPr lang="en-US" sz="2000" b="1">
              <a:solidFill>
                <a:srgbClr val="000000"/>
              </a:solidFill>
              <a:latin typeface="Calibri"/>
              <a:ea typeface="Calibri"/>
            </a:endParaRPr>
          </a:p>
          <a:p>
            <a:pPr marL="0" lvl="2">
              <a:lnSpc>
                <a:spcPct val="120000"/>
              </a:lnSpc>
              <a:spcBef>
                <a:spcPts val="1001"/>
              </a:spcBef>
            </a:pPr>
            <a:endParaRPr lang="en-US" sz="2000" b="1">
              <a:solidFill>
                <a:srgbClr val="000000"/>
              </a:solidFill>
              <a:latin typeface="Calibri"/>
              <a:ea typeface="Calibri"/>
            </a:endParaRPr>
          </a:p>
          <a:p>
            <a:pPr marL="0" lvl="2">
              <a:lnSpc>
                <a:spcPct val="120000"/>
              </a:lnSpc>
              <a:spcBef>
                <a:spcPts val="1001"/>
              </a:spcBef>
            </a:pPr>
            <a:endParaRPr lang="en-US" sz="2000">
              <a:solidFill>
                <a:srgbClr val="000000"/>
              </a:solidFill>
              <a:latin typeface="Calibri"/>
              <a:ea typeface="Calibri"/>
            </a:endParaRPr>
          </a:p>
        </p:txBody>
      </p:sp>
      <p:pic>
        <p:nvPicPr>
          <p:cNvPr id="6" name="Picture 5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43B1604B-C332-2BB6-FA79-3D0E6A2993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69" y="5966083"/>
            <a:ext cx="891380" cy="442369"/>
          </a:xfrm>
          <a:prstGeom prst="rect">
            <a:avLst/>
          </a:prstGeom>
        </p:spPr>
      </p:pic>
      <p:pic>
        <p:nvPicPr>
          <p:cNvPr id="9" name="Picture 8" descr="A yellow number with text&#10;&#10;AI-generated content may be incorrect.">
            <a:extLst>
              <a:ext uri="{FF2B5EF4-FFF2-40B4-BE49-F238E27FC236}">
                <a16:creationId xmlns:a16="http://schemas.microsoft.com/office/drawing/2014/main" id="{12AAE204-9B31-7157-1FE4-02424254E6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663" y="6512584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42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C15FC3-3F7F-0FD2-DDE4-63794EA88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12DAA-EE9C-138B-975B-E6F2C36B0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029" y="467039"/>
            <a:ext cx="8387751" cy="793602"/>
          </a:xfrm>
        </p:spPr>
        <p:txBody>
          <a:bodyPr>
            <a:normAutofit/>
          </a:bodyPr>
          <a:lstStyle/>
          <a:p>
            <a:r>
              <a:rPr lang="en-GB">
                <a:latin typeface="Helvetica"/>
              </a:rPr>
              <a:t>Submit your Visa application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76CC178-39F8-5BB2-5B16-B936140227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696" y="1446176"/>
            <a:ext cx="4914235" cy="474129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Char char="•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Confirm your CAS Statement</a:t>
            </a:r>
            <a:endParaRPr lang="en-US"/>
          </a:p>
          <a:p>
            <a:pPr lvl="1"/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Check all details carefully and reply to your Draft CAS Email to receive</a:t>
            </a: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 your Final CAS Statement</a:t>
            </a:r>
            <a:endParaRPr lang="en-US"/>
          </a:p>
          <a:p>
            <a:pPr marL="342900" indent="-342900">
              <a:buChar char="•"/>
            </a:pPr>
            <a:r>
              <a:rPr lang="en-US" sz="2000">
                <a:solidFill>
                  <a:schemeClr val="tx1"/>
                </a:solidFill>
                <a:latin typeface="Calibri"/>
                <a:ea typeface="Calibri"/>
              </a:rPr>
              <a:t>Submit your Visa application</a:t>
            </a:r>
          </a:p>
          <a:p>
            <a:pPr lvl="1"/>
            <a:r>
              <a:rPr lang="en-US" sz="2000" b="0">
                <a:solidFill>
                  <a:schemeClr val="tx1"/>
                </a:solidFill>
                <a:latin typeface="Calibri"/>
                <a:ea typeface="Calibri"/>
              </a:rPr>
              <a:t>Use </a:t>
            </a:r>
            <a:r>
              <a:rPr lang="en-US" sz="2000">
                <a:solidFill>
                  <a:schemeClr val="tx1"/>
                </a:solidFill>
                <a:latin typeface="Calibri"/>
                <a:ea typeface="Calibri"/>
              </a:rPr>
              <a:t>your CAS Number </a:t>
            </a:r>
            <a:r>
              <a:rPr lang="en-US" sz="2000" b="0">
                <a:solidFill>
                  <a:schemeClr val="tx1"/>
                </a:solidFill>
                <a:latin typeface="Calibri"/>
                <a:ea typeface="Calibri"/>
              </a:rPr>
              <a:t>to apply for your Student Route visa</a:t>
            </a:r>
          </a:p>
          <a:p>
            <a:pPr marL="342900" indent="-342900">
              <a:buChar char="•"/>
            </a:pPr>
            <a:r>
              <a:rPr lang="en-US" sz="2000">
                <a:solidFill>
                  <a:schemeClr val="tx1"/>
                </a:solidFill>
                <a:latin typeface="Calibri"/>
                <a:ea typeface="Calibri"/>
              </a:rPr>
              <a:t>Update CAS Shield</a:t>
            </a:r>
            <a:endParaRPr lang="en-US">
              <a:solidFill>
                <a:schemeClr val="tx1"/>
              </a:solidFill>
            </a:endParaRPr>
          </a:p>
          <a:p>
            <a:pPr lvl="1"/>
            <a:r>
              <a:rPr lang="en-US" sz="2000">
                <a:solidFill>
                  <a:schemeClr val="tx1"/>
                </a:solidFill>
                <a:latin typeface="Calibri"/>
                <a:ea typeface="Calibri"/>
              </a:rPr>
              <a:t>→ Visa Decision</a:t>
            </a:r>
            <a:endParaRPr lang="en-US">
              <a:solidFill>
                <a:schemeClr val="tx1"/>
              </a:solidFill>
              <a:ea typeface="Calibri"/>
            </a:endParaRPr>
          </a:p>
          <a:p>
            <a:pPr lvl="1"/>
            <a:r>
              <a:rPr lang="en-US" sz="2000">
                <a:solidFill>
                  <a:schemeClr val="tx1"/>
                </a:solidFill>
                <a:latin typeface="Calibri"/>
                <a:ea typeface="Calibri"/>
              </a:rPr>
              <a:t>→ Arrival Date </a:t>
            </a:r>
            <a:endParaRPr lang="en-US">
              <a:solidFill>
                <a:schemeClr val="tx1"/>
              </a:solidFill>
              <a:ea typeface="Calibri"/>
            </a:endParaRPr>
          </a:p>
          <a:p>
            <a:pPr lvl="1"/>
            <a:r>
              <a:rPr lang="en-US" sz="2000">
                <a:solidFill>
                  <a:schemeClr val="tx1"/>
                </a:solidFill>
                <a:latin typeface="Calibri"/>
                <a:ea typeface="Calibri"/>
              </a:rPr>
              <a:t>→ Visa copy (Share code)</a:t>
            </a:r>
            <a:endParaRPr lang="en-US">
              <a:solidFill>
                <a:schemeClr val="tx1"/>
              </a:solidFill>
            </a:endParaRPr>
          </a:p>
          <a:p>
            <a:pPr marL="285750" lvl="2" indent="-285750">
              <a:lnSpc>
                <a:spcPct val="120000"/>
              </a:lnSpc>
              <a:spcBef>
                <a:spcPts val="1001"/>
              </a:spcBef>
              <a:buChar char="•"/>
            </a:pPr>
            <a:endParaRPr lang="en-GB" sz="2000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4" name="Content Placeholder 7">
            <a:extLst>
              <a:ext uri="{FF2B5EF4-FFF2-40B4-BE49-F238E27FC236}">
                <a16:creationId xmlns:a16="http://schemas.microsoft.com/office/drawing/2014/main" id="{EAC6D847-2108-485C-023C-28081A0DA956}"/>
              </a:ext>
            </a:extLst>
          </p:cNvPr>
          <p:cNvSpPr txBox="1">
            <a:spLocks/>
          </p:cNvSpPr>
          <p:nvPr/>
        </p:nvSpPr>
        <p:spPr>
          <a:xfrm>
            <a:off x="6875191" y="1441338"/>
            <a:ext cx="4914235" cy="47412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200" b="1" kern="0" spc="-100" dirty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200" kern="0" spc="-100" dirty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200" kern="0" spc="-100" dirty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sz="2200" kern="0" spc="-100" dirty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GB" sz="2200" kern="0" spc="-100" dirty="0">
                <a:solidFill>
                  <a:schemeClr val="tx2"/>
                </a:solidFill>
                <a:latin typeface="Inter" panose="02000503000000020004" pitchFamily="2" charset="0"/>
                <a:ea typeface="Inter" panose="02000503000000020004" pitchFamily="2" charset="0"/>
                <a:cs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20B0604020202020204" pitchFamily="34" charset="0"/>
              <a:buChar char="q"/>
            </a:pPr>
            <a:r>
              <a:rPr lang="en-US" sz="2000">
                <a:solidFill>
                  <a:srgbClr val="000000"/>
                </a:solidFill>
                <a:latin typeface="Calibri"/>
                <a:ea typeface="Calibri"/>
              </a:rPr>
              <a:t>Do not book any non-refundable flights:     </a:t>
            </a:r>
            <a:r>
              <a:rPr lang="en-US" sz="2000" b="0">
                <a:solidFill>
                  <a:srgbClr val="000000"/>
                </a:solidFill>
                <a:latin typeface="Calibri"/>
                <a:ea typeface="Calibri"/>
              </a:rPr>
              <a:t>Wait to receive a decision on your visa.</a:t>
            </a:r>
            <a:endParaRPr lang="en-US" b="0">
              <a:solidFill>
                <a:srgbClr val="003B5C"/>
              </a:solidFill>
              <a:ea typeface="Calibri"/>
            </a:endParaRPr>
          </a:p>
          <a:p>
            <a:pPr marL="342900" indent="-342900">
              <a:buFont typeface="Wingdings" panose="020B0604020202020204" pitchFamily="34" charset="0"/>
              <a:buChar char="q"/>
            </a:pPr>
            <a:r>
              <a:rPr lang="en-US" sz="2000">
                <a:solidFill>
                  <a:schemeClr val="tx1"/>
                </a:solidFill>
                <a:latin typeface="Calibri"/>
                <a:ea typeface="Calibri"/>
              </a:rPr>
              <a:t>Do not enter the UK before your visa start date </a:t>
            </a:r>
            <a:r>
              <a:rPr lang="en-US" sz="2000" b="0">
                <a:solidFill>
                  <a:schemeClr val="tx1"/>
                </a:solidFill>
                <a:latin typeface="Calibri"/>
                <a:ea typeface="Calibri"/>
              </a:rPr>
              <a:t>If you enter the UK too soon, you may need to leave again!</a:t>
            </a:r>
          </a:p>
          <a:p>
            <a:pPr marL="342900" indent="-342900">
              <a:buFont typeface="Wingdings" panose="020B0604020202020204" pitchFamily="34" charset="0"/>
              <a:buChar char="q"/>
            </a:pPr>
            <a:r>
              <a:rPr lang="en-US" sz="2000">
                <a:solidFill>
                  <a:schemeClr val="tx1"/>
                </a:solidFill>
                <a:latin typeface="Calibri"/>
                <a:ea typeface="Calibri"/>
              </a:rPr>
              <a:t>Remember your latest arrival date: </a:t>
            </a:r>
            <a:r>
              <a:rPr lang="en-US" sz="2000" b="0">
                <a:solidFill>
                  <a:schemeClr val="tx1"/>
                </a:solidFill>
                <a:latin typeface="Calibri"/>
                <a:ea typeface="Calibri"/>
              </a:rPr>
              <a:t>This is the latest date that you must be in the UK attending classes.</a:t>
            </a:r>
          </a:p>
          <a:p>
            <a:pPr indent="-342900">
              <a:buFont typeface="Wingdings" panose="020B0604020202020204" pitchFamily="34" charset="0"/>
              <a:buChar char="q"/>
            </a:pPr>
            <a:r>
              <a:rPr lang="en-US" sz="2000">
                <a:solidFill>
                  <a:schemeClr val="tx1"/>
                </a:solidFill>
                <a:latin typeface="Calibri"/>
                <a:ea typeface="Calibri"/>
              </a:rPr>
              <a:t>Contact us if you have any questions!</a:t>
            </a:r>
            <a:endParaRPr lang="en-US" b="0">
              <a:solidFill>
                <a:schemeClr val="tx1"/>
              </a:solidFill>
              <a:ea typeface="Calibri"/>
            </a:endParaRPr>
          </a:p>
          <a:p>
            <a:pPr lvl="1">
              <a:buFont typeface="Wingdings" panose="020B0604020202020204" pitchFamily="34" charset="0"/>
            </a:pPr>
            <a:r>
              <a:rPr lang="en-US" sz="2000" b="0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internationaladmissions@stmarys.ac.uk</a:t>
            </a:r>
            <a:r>
              <a:rPr lang="en-US" sz="2000" b="0">
                <a:solidFill>
                  <a:schemeClr val="accent1">
                    <a:lumMod val="76000"/>
                  </a:schemeClr>
                </a:solidFill>
                <a:latin typeface="Calibri"/>
                <a:ea typeface="Calibri"/>
              </a:rPr>
              <a:t> </a:t>
            </a:r>
            <a:endParaRPr lang="en-US" b="0">
              <a:solidFill>
                <a:schemeClr val="accent1">
                  <a:lumMod val="76000"/>
                </a:schemeClr>
              </a:solidFill>
            </a:endParaRPr>
          </a:p>
          <a:p>
            <a:endParaRPr lang="en-US" sz="2000">
              <a:solidFill>
                <a:schemeClr val="tx1"/>
              </a:solidFill>
              <a:latin typeface="Calibri"/>
              <a:ea typeface="Calibri"/>
            </a:endParaRPr>
          </a:p>
          <a:p>
            <a:pPr marL="285750" lvl="2" indent="-285750">
              <a:lnSpc>
                <a:spcPct val="120000"/>
              </a:lnSpc>
              <a:spcBef>
                <a:spcPts val="1001"/>
              </a:spcBef>
              <a:buChar char="•"/>
            </a:pPr>
            <a:endParaRPr lang="en-US" sz="2000">
              <a:solidFill>
                <a:schemeClr val="tx1"/>
              </a:solidFill>
              <a:latin typeface="Calibri"/>
              <a:ea typeface="Calibri"/>
            </a:endParaRPr>
          </a:p>
        </p:txBody>
      </p:sp>
      <p:pic>
        <p:nvPicPr>
          <p:cNvPr id="5" name="Graphic 4" descr="Checkmark with solid fill">
            <a:extLst>
              <a:ext uri="{FF2B5EF4-FFF2-40B4-BE49-F238E27FC236}">
                <a16:creationId xmlns:a16="http://schemas.microsoft.com/office/drawing/2014/main" id="{A1782E63-7D65-3DB8-7E22-ABE7FD2DBF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32763" y="3259347"/>
            <a:ext cx="368060" cy="353683"/>
          </a:xfrm>
          <a:prstGeom prst="rect">
            <a:avLst/>
          </a:prstGeom>
        </p:spPr>
      </p:pic>
      <p:pic>
        <p:nvPicPr>
          <p:cNvPr id="10" name="Graphic 9" descr="Close with solid fill">
            <a:extLst>
              <a:ext uri="{FF2B5EF4-FFF2-40B4-BE49-F238E27FC236}">
                <a16:creationId xmlns:a16="http://schemas.microsoft.com/office/drawing/2014/main" id="{BE670B64-7034-5A87-6AFC-B2599D0D92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6927012" y="1447800"/>
            <a:ext cx="379562" cy="281797"/>
          </a:xfrm>
          <a:prstGeom prst="rect">
            <a:avLst/>
          </a:prstGeom>
        </p:spPr>
      </p:pic>
      <p:pic>
        <p:nvPicPr>
          <p:cNvPr id="11" name="Graphic 10" descr="Close with solid fill">
            <a:extLst>
              <a:ext uri="{FF2B5EF4-FFF2-40B4-BE49-F238E27FC236}">
                <a16:creationId xmlns:a16="http://schemas.microsoft.com/office/drawing/2014/main" id="{BA4D1B5D-7972-64CA-F79F-DD9D434C5D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6927011" y="2181045"/>
            <a:ext cx="379562" cy="281797"/>
          </a:xfrm>
          <a:prstGeom prst="rect">
            <a:avLst/>
          </a:prstGeom>
        </p:spPr>
      </p:pic>
      <p:pic>
        <p:nvPicPr>
          <p:cNvPr id="12" name="Graphic 11" descr="Checkmark with solid fill">
            <a:extLst>
              <a:ext uri="{FF2B5EF4-FFF2-40B4-BE49-F238E27FC236}">
                <a16:creationId xmlns:a16="http://schemas.microsoft.com/office/drawing/2014/main" id="{45D3F778-42A5-E82B-BBD2-5604CF8CDE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32762" y="4251384"/>
            <a:ext cx="368060" cy="35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677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62D17-5B85-5540-1E19-354E8DCAB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1D10331F-0D4B-89B0-8728-50FAE1E1D20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346" r="20346"/>
          <a:stretch/>
        </p:blipFill>
        <p:spPr>
          <a:xfrm>
            <a:off x="6096000" y="0"/>
            <a:ext cx="6096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25782C-0A3C-3DB0-EC2D-35B33E6B8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68" y="2765344"/>
            <a:ext cx="6103430" cy="1325563"/>
          </a:xfrm>
        </p:spPr>
        <p:txBody>
          <a:bodyPr>
            <a:noAutofit/>
          </a:bodyPr>
          <a:lstStyle/>
          <a:p>
            <a:pPr algn="ctr"/>
            <a:r>
              <a:rPr lang="en-GB" b="1">
                <a:latin typeface="Helvetica"/>
              </a:rPr>
              <a:t>Accommodation</a:t>
            </a:r>
          </a:p>
        </p:txBody>
      </p:sp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36EDF8DB-BE4E-8F6F-B805-4BB5045583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5902" y="-520"/>
            <a:ext cx="1581493" cy="801802"/>
          </a:xfrm>
          <a:prstGeom prst="rect">
            <a:avLst/>
          </a:prstGeom>
        </p:spPr>
      </p:pic>
      <p:pic>
        <p:nvPicPr>
          <p:cNvPr id="5" name="Picture 4" descr="A yellow number with text&#10;&#10;AI-generated content may be incorrect.">
            <a:extLst>
              <a:ext uri="{FF2B5EF4-FFF2-40B4-BE49-F238E27FC236}">
                <a16:creationId xmlns:a16="http://schemas.microsoft.com/office/drawing/2014/main" id="{2082B8AB-91B3-84D1-A6D0-E3F652B0DC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70769" y="947306"/>
            <a:ext cx="1215426" cy="3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220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95659-D2D0-73F2-F1B3-1E12430CA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n aerial view of a city&#10;&#10;AI-generated content may be incorrect.">
            <a:extLst>
              <a:ext uri="{FF2B5EF4-FFF2-40B4-BE49-F238E27FC236}">
                <a16:creationId xmlns:a16="http://schemas.microsoft.com/office/drawing/2014/main" id="{371DF1E7-6E8F-9168-79D5-F9FC0A517FA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0444" r="20445"/>
          <a:stretch>
            <a:fillRect/>
          </a:stretch>
        </p:blipFill>
        <p:spPr>
          <a:xfrm>
            <a:off x="6096000" y="10"/>
            <a:ext cx="6096000" cy="6857989"/>
          </a:xfrm>
          <a:prstGeom prst="rect">
            <a:avLst/>
          </a:prstGeo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BD44EDB-63B4-59FB-3FCC-7F1EE3830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4525"/>
            <a:ext cx="4676192" cy="1325563"/>
          </a:xfrm>
        </p:spPr>
        <p:txBody>
          <a:bodyPr anchor="t">
            <a:normAutofit/>
          </a:bodyPr>
          <a:lstStyle/>
          <a:p>
            <a:r>
              <a:rPr lang="en-US"/>
              <a:t>Campus Accommodation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08EEAB-E23C-1A2C-A91C-BBE22018F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2297"/>
            <a:ext cx="4676192" cy="44307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90000"/>
              </a:lnSpc>
              <a:buChar char="•"/>
            </a:pPr>
            <a:r>
              <a:rPr lang="en-US" sz="2000">
                <a:latin typeface="Inter"/>
              </a:rPr>
              <a:t>E-induction</a:t>
            </a:r>
            <a:r>
              <a:rPr lang="en-US" sz="2000" b="0">
                <a:latin typeface="Inter"/>
              </a:rPr>
              <a:t> – Email invitation to complete and </a:t>
            </a:r>
            <a:r>
              <a:rPr lang="en-US" sz="2000">
                <a:latin typeface="Inter"/>
              </a:rPr>
              <a:t>select your arrival time slot. </a:t>
            </a:r>
          </a:p>
          <a:p>
            <a:pPr marL="342900" indent="-342900">
              <a:lnSpc>
                <a:spcPct val="90000"/>
              </a:lnSpc>
              <a:buChar char="•"/>
            </a:pPr>
            <a:r>
              <a:rPr lang="en-US" sz="2000" b="0">
                <a:latin typeface="Inter"/>
              </a:rPr>
              <a:t>Move In Sunday is the </a:t>
            </a:r>
            <a:r>
              <a:rPr lang="en-US" sz="2000">
                <a:latin typeface="Inter"/>
              </a:rPr>
              <a:t>13th September.</a:t>
            </a:r>
          </a:p>
          <a:p>
            <a:pPr marL="342900" indent="-342900">
              <a:lnSpc>
                <a:spcPct val="90000"/>
              </a:lnSpc>
              <a:buChar char="•"/>
            </a:pPr>
            <a:r>
              <a:rPr lang="en-US" sz="2000" b="0">
                <a:latin typeface="Inter"/>
              </a:rPr>
              <a:t>Check in Desk will be in the </a:t>
            </a:r>
            <a:r>
              <a:rPr lang="en-US" sz="2000">
                <a:latin typeface="Inter"/>
              </a:rPr>
              <a:t>DV Lounge</a:t>
            </a:r>
          </a:p>
          <a:p>
            <a:pPr marL="342900" indent="-342900">
              <a:lnSpc>
                <a:spcPct val="90000"/>
              </a:lnSpc>
              <a:buChar char="•"/>
            </a:pPr>
            <a:r>
              <a:rPr lang="en-US" sz="2000" b="0">
                <a:latin typeface="Inter"/>
              </a:rPr>
              <a:t>Collect your </a:t>
            </a:r>
            <a:r>
              <a:rPr lang="en-US" sz="2000">
                <a:latin typeface="Inter"/>
              </a:rPr>
              <a:t>key</a:t>
            </a:r>
            <a:r>
              <a:rPr lang="en-US" sz="2000" b="0">
                <a:latin typeface="Inter"/>
              </a:rPr>
              <a:t> and</a:t>
            </a:r>
            <a:r>
              <a:rPr lang="en-US" sz="2000">
                <a:latin typeface="Inter"/>
              </a:rPr>
              <a:t> ID card</a:t>
            </a:r>
            <a:r>
              <a:rPr lang="en-US" sz="2000" b="0">
                <a:latin typeface="Inter"/>
              </a:rPr>
              <a:t>. </a:t>
            </a:r>
          </a:p>
          <a:p>
            <a:pPr marL="342900" indent="-342900">
              <a:lnSpc>
                <a:spcPct val="90000"/>
              </a:lnSpc>
              <a:buChar char="•"/>
            </a:pPr>
            <a:r>
              <a:rPr lang="en-US" sz="2000">
                <a:latin typeface="Inter"/>
              </a:rPr>
              <a:t>Resident Mentors</a:t>
            </a:r>
            <a:r>
              <a:rPr lang="en-US" sz="2000" b="0">
                <a:latin typeface="Inter"/>
              </a:rPr>
              <a:t> and</a:t>
            </a:r>
            <a:r>
              <a:rPr lang="en-US" sz="2000">
                <a:latin typeface="Inter"/>
              </a:rPr>
              <a:t> Senior Residents</a:t>
            </a:r>
            <a:r>
              <a:rPr lang="en-US" sz="2000" b="0">
                <a:latin typeface="Inter"/>
              </a:rPr>
              <a:t> will be on hand to help you move in with </a:t>
            </a:r>
            <a:r>
              <a:rPr lang="en-US" sz="2000">
                <a:latin typeface="Inter"/>
              </a:rPr>
              <a:t>trollies</a:t>
            </a:r>
            <a:r>
              <a:rPr lang="en-US" sz="2000" b="0">
                <a:latin typeface="Inter"/>
              </a:rPr>
              <a:t>. </a:t>
            </a:r>
          </a:p>
          <a:p>
            <a:pPr marL="342900" indent="-342900">
              <a:lnSpc>
                <a:spcPct val="90000"/>
              </a:lnSpc>
              <a:buChar char="•"/>
            </a:pPr>
            <a:r>
              <a:rPr lang="en-US" sz="2000" b="0">
                <a:latin typeface="Inter"/>
              </a:rPr>
              <a:t>There will be a </a:t>
            </a:r>
            <a:r>
              <a:rPr lang="en-US" sz="2000">
                <a:latin typeface="Inter"/>
              </a:rPr>
              <a:t>free BBQ </a:t>
            </a:r>
            <a:r>
              <a:rPr lang="en-US" sz="2000" b="0">
                <a:latin typeface="Inter"/>
              </a:rPr>
              <a:t>for residents and their family and friends assisting with the move. </a:t>
            </a:r>
          </a:p>
          <a:p>
            <a:pPr marL="342900" indent="-342900">
              <a:lnSpc>
                <a:spcPct val="90000"/>
              </a:lnSpc>
              <a:buChar char="•"/>
            </a:pPr>
            <a:r>
              <a:rPr lang="en-US" sz="2000" b="0">
                <a:latin typeface="Inter"/>
              </a:rPr>
              <a:t>Mandatory hall meeting on </a:t>
            </a:r>
            <a:r>
              <a:rPr lang="en-US" sz="2000">
                <a:latin typeface="Inter"/>
              </a:rPr>
              <a:t>Monday 14th September.</a:t>
            </a:r>
          </a:p>
        </p:txBody>
      </p:sp>
    </p:spTree>
    <p:extLst>
      <p:ext uri="{BB962C8B-B14F-4D97-AF65-F5344CB8AC3E}">
        <p14:creationId xmlns:p14="http://schemas.microsoft.com/office/powerpoint/2010/main" val="20406543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t Marys">
      <a:dk1>
        <a:sysClr val="windowText" lastClr="000000"/>
      </a:dk1>
      <a:lt1>
        <a:srgbClr val="FFFFFF"/>
      </a:lt1>
      <a:dk2>
        <a:srgbClr val="003B5C"/>
      </a:dk2>
      <a:lt2>
        <a:srgbClr val="EBE9E9"/>
      </a:lt2>
      <a:accent1>
        <a:srgbClr val="00B7F0"/>
      </a:accent1>
      <a:accent2>
        <a:srgbClr val="BFEDFB"/>
      </a:accent2>
      <a:accent3>
        <a:srgbClr val="7F9DAD"/>
      </a:accent3>
      <a:accent4>
        <a:srgbClr val="4A8849"/>
      </a:accent4>
      <a:accent5>
        <a:srgbClr val="A7007C"/>
      </a:accent5>
      <a:accent6>
        <a:srgbClr val="00629B"/>
      </a:accent6>
      <a:hlink>
        <a:srgbClr val="777777"/>
      </a:hlink>
      <a:folHlink>
        <a:srgbClr val="33333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8330E4E1060C48B7833A45147FAE01" ma:contentTypeVersion="4" ma:contentTypeDescription="Create a new document." ma:contentTypeScope="" ma:versionID="52e4bc66a8f514e28a69958cf51151d8">
  <xsd:schema xmlns:xsd="http://www.w3.org/2001/XMLSchema" xmlns:xs="http://www.w3.org/2001/XMLSchema" xmlns:p="http://schemas.microsoft.com/office/2006/metadata/properties" xmlns:ns2="fe4ec42b-c85c-42d0-86e4-ce21ad3ed767" targetNamespace="http://schemas.microsoft.com/office/2006/metadata/properties" ma:root="true" ma:fieldsID="dbdb3d053e1a584ca694357a36bb7937" ns2:_="">
    <xsd:import namespace="fe4ec42b-c85c-42d0-86e4-ce21ad3ed76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4ec42b-c85c-42d0-86e4-ce21ad3ed7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9FB7AA-F10C-49ED-995B-26C70F72FD7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65111C6-2417-48F1-BD3F-033B34169511}">
  <ds:schemaRefs>
    <ds:schemaRef ds:uri="fe4ec42b-c85c-42d0-86e4-ce21ad3ed7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41A1F2F-6910-41FC-9B5B-D343A816B4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38</Slides>
  <Notes>27</Notes>
  <HiddenSlides>6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PowerPoint Presentation</vt:lpstr>
      <vt:lpstr>Steps to St. Mary's...</vt:lpstr>
      <vt:lpstr>International Admissions</vt:lpstr>
      <vt:lpstr>Are you CAS Ready?</vt:lpstr>
      <vt:lpstr>How to Request your CAS Statement</vt:lpstr>
      <vt:lpstr>Financial Evidence and TB Tests</vt:lpstr>
      <vt:lpstr>Submit your Visa application</vt:lpstr>
      <vt:lpstr>Accommodation</vt:lpstr>
      <vt:lpstr>Campus Accommodation</vt:lpstr>
      <vt:lpstr>PowerPoint Presentation</vt:lpstr>
      <vt:lpstr>UniKitOut</vt:lpstr>
      <vt:lpstr>It's not too late to find Accommodation!</vt:lpstr>
      <vt:lpstr>External / Private Sector Accommodation Options</vt:lpstr>
      <vt:lpstr>Contact the Accommodation Office</vt:lpstr>
      <vt:lpstr>Visa and Immigration</vt:lpstr>
      <vt:lpstr>Travel and Arrival </vt:lpstr>
      <vt:lpstr>Important dates to remember!</vt:lpstr>
      <vt:lpstr>Before you travel:  </vt:lpstr>
      <vt:lpstr>Before you book Air ticket:</vt:lpstr>
      <vt:lpstr>Entering the UK</vt:lpstr>
      <vt:lpstr>PowerPoint Presentation</vt:lpstr>
      <vt:lpstr>PowerPoint Presentation</vt:lpstr>
      <vt:lpstr>PowerPoint Presentation</vt:lpstr>
      <vt:lpstr>PowerPoint Presentation</vt:lpstr>
      <vt:lpstr>Getting Settled </vt:lpstr>
      <vt:lpstr>After you arrive</vt:lpstr>
      <vt:lpstr>Induction</vt:lpstr>
      <vt:lpstr>Starting on the Campus</vt:lpstr>
      <vt:lpstr>Succeeding at St. Mary's – our top tips</vt:lpstr>
      <vt:lpstr>Key contacts</vt:lpstr>
      <vt:lpstr>Key contacts</vt:lpstr>
      <vt:lpstr>PowerPoint Presentation</vt:lpstr>
      <vt:lpstr>Back up slides – if needed</vt:lpstr>
      <vt:lpstr>Visas</vt:lpstr>
      <vt:lpstr>Student Visas</vt:lpstr>
      <vt:lpstr>Course start dates </vt:lpstr>
      <vt:lpstr>Online Enrolment</vt:lpstr>
      <vt:lpstr>Online Enrolment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Helen Evans</dc:creator>
  <cp:revision>40</cp:revision>
  <dcterms:created xsi:type="dcterms:W3CDTF">2024-05-10T13:57:54Z</dcterms:created>
  <dcterms:modified xsi:type="dcterms:W3CDTF">2026-08-21T13:13:13Z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0x010100F08330E4E1060C48B7833A45147FAE01</vt:lpwstr>
  </property>
  <property fmtid="{D5CDD505-2E9C-101B-9397-08002B2CF9AE}" pid="3" name="Order">
    <vt:lpwstr>4800.00000000000</vt:lpwstr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lpwstr/>
  </property>
</Properties>
</file>