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18288000" cy="10287000"/>
  <p:notesSz cx="6858000" cy="9144000"/>
  <p:embeddedFontLst>
    <p:embeddedFont>
      <p:font typeface="Calibri" panose="020F0502020204030204" pitchFamily="34" charset="0"/>
      <p:regular r:id="rId25"/>
      <p:bold r:id="rId26"/>
      <p:italic r:id="rId27"/>
      <p:boldItalic r:id="rId28"/>
    </p:embeddedFont>
    <p:embeddedFont>
      <p:font typeface="Lumios Marker Bold" pitchFamily="2" charset="77"/>
      <p:regular r:id="rId29"/>
    </p:embeddedFont>
    <p:embeddedFont>
      <p:font typeface="Poppins Medium" pitchFamily="2" charset="77"/>
      <p:regular r:id="rId30"/>
      <p:italic r:id="rId31"/>
    </p:embeddedFont>
    <p:embeddedFont>
      <p:font typeface="Poppins Medium Bold" pitchFamily="2" charset="77"/>
      <p:regular r:id="rId32"/>
      <p:bold r:id="rId33"/>
      <p:italic r:id="rId34"/>
      <p:boldItalic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52" autoAdjust="0"/>
    <p:restoredTop sz="86408" autoAdjust="0"/>
  </p:normalViewPr>
  <p:slideViewPr>
    <p:cSldViewPr>
      <p:cViewPr varScale="1">
        <p:scale>
          <a:sx n="70" d="100"/>
          <a:sy n="70" d="100"/>
        </p:scale>
        <p:origin x="872" y="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18.10.2022</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71B2431-D351-4C6E-A3CF-9DFAC0E3E050}" type="slidenum">
              <a:rPr lang="cs-CZ" smtClean="0"/>
              <a:t>1</a:t>
            </a:fld>
            <a:endParaRPr lang="cs-CZ" dirty="0"/>
          </a:p>
        </p:txBody>
      </p:sp>
    </p:spTree>
    <p:extLst>
      <p:ext uri="{BB962C8B-B14F-4D97-AF65-F5344CB8AC3E}">
        <p14:creationId xmlns:p14="http://schemas.microsoft.com/office/powerpoint/2010/main" val="26618059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1B2431-D351-4C6E-A3CF-9DFAC0E3E050}" type="slidenum">
              <a:rPr lang="cs-CZ" smtClean="0"/>
              <a:t>10</a:t>
            </a:fld>
            <a:endParaRPr lang="cs-CZ"/>
          </a:p>
        </p:txBody>
      </p:sp>
    </p:spTree>
    <p:extLst>
      <p:ext uri="{BB962C8B-B14F-4D97-AF65-F5344CB8AC3E}">
        <p14:creationId xmlns:p14="http://schemas.microsoft.com/office/powerpoint/2010/main" val="3121310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1B2431-D351-4C6E-A3CF-9DFAC0E3E050}" type="slidenum">
              <a:rPr lang="cs-CZ" smtClean="0"/>
              <a:t>11</a:t>
            </a:fld>
            <a:endParaRPr lang="cs-CZ"/>
          </a:p>
        </p:txBody>
      </p:sp>
    </p:spTree>
    <p:extLst>
      <p:ext uri="{BB962C8B-B14F-4D97-AF65-F5344CB8AC3E}">
        <p14:creationId xmlns:p14="http://schemas.microsoft.com/office/powerpoint/2010/main" val="18804167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Teacher's note: This activity is an optional part of the lesson plan. It asks students to revisit their eco-choices and ask whether those choices are accessible to everyone. The aim of this activity is to build connections between the cry of the earth and the cry of the poor. Brainstorm ideas together for accessible alternatives to these choices. </a:t>
            </a:r>
          </a:p>
          <a:p>
            <a:endParaRPr lang="en-US"/>
          </a:p>
          <a:p>
            <a:r>
              <a:rPr lang="en-US"/>
              <a:t>[15 minutes max]</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Teacher's note: This optional part of the lesson plan looks at the cry of the poor in-depth. It invites students to consider how climate change does not impact everyone equally. Teachers may wish to offer a content warning to students in preparation for this content. Allow time for students to discuss their responses to these statistics and process their reactions. </a:t>
            </a:r>
          </a:p>
          <a:p>
            <a:endParaRPr lang="en-US"/>
          </a:p>
          <a:p>
            <a:r>
              <a:rPr lang="en-US"/>
              <a:t>[10 minutes max]</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Teacher's note: This slide unpacks an example of climate justice. In this case, factors that influence higher mortality rates for women in natural disasters include: </a:t>
            </a:r>
          </a:p>
          <a:p>
            <a:endParaRPr lang="en-US"/>
          </a:p>
          <a:p>
            <a:r>
              <a:rPr lang="en-US"/>
              <a:t>- The gender pay gap could lead to economic instability. This might mean poorer-quality housing for women. </a:t>
            </a:r>
          </a:p>
          <a:p>
            <a:endParaRPr lang="en-US"/>
          </a:p>
          <a:p>
            <a:r>
              <a:rPr lang="en-US"/>
              <a:t>- As they are often the primary caregivers, women might have children or elderly relatives to look after. In the event of a natural disaster, they’re caring for numerous people.</a:t>
            </a:r>
          </a:p>
          <a:p>
            <a:endParaRPr lang="en-US"/>
          </a:p>
          <a:p>
            <a:r>
              <a:rPr lang="en-US"/>
              <a:t>- Women receive poorer healthcare than men on average, which could increase their risk of dying from injuries after a natural disaster. </a:t>
            </a:r>
          </a:p>
          <a:p>
            <a:endParaRPr lang="en-US"/>
          </a:p>
          <a:p>
            <a:r>
              <a:rPr lang="en-US"/>
              <a:t>- Yet, the people making the decisions about the environment and climate change are mostly men. So women’s needs aren’t accounted for in an organisation's planning.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Teacher's notes: The following slides offer guidance for students to develop personal mission statements. These missions can help students focus on the issues that matter to them and come up with a concrete action plan. Teachers may use some or all of these prompt slides to prepare students for this task.</a:t>
            </a:r>
          </a:p>
          <a:p>
            <a:endParaRPr lang="en-US"/>
          </a:p>
          <a:p>
            <a:r>
              <a:rPr lang="en-US"/>
              <a:t>Depending on the available time in class, teachers may wish to set this activity as homework. This setting may give students the time to write meaningful mission statements. If hosting this activity in class, allow 15-20 minutes.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1B2431-D351-4C6E-A3CF-9DFAC0E3E050}" type="slidenum">
              <a:rPr lang="cs-CZ" smtClean="0"/>
              <a:t>17</a:t>
            </a:fld>
            <a:endParaRPr lang="cs-CZ"/>
          </a:p>
        </p:txBody>
      </p:sp>
    </p:spTree>
    <p:extLst>
      <p:ext uri="{BB962C8B-B14F-4D97-AF65-F5344CB8AC3E}">
        <p14:creationId xmlns:p14="http://schemas.microsoft.com/office/powerpoint/2010/main" val="6690608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1B2431-D351-4C6E-A3CF-9DFAC0E3E050}" type="slidenum">
              <a:rPr lang="cs-CZ" smtClean="0"/>
              <a:t>18</a:t>
            </a:fld>
            <a:endParaRPr lang="cs-CZ"/>
          </a:p>
        </p:txBody>
      </p:sp>
    </p:spTree>
    <p:extLst>
      <p:ext uri="{BB962C8B-B14F-4D97-AF65-F5344CB8AC3E}">
        <p14:creationId xmlns:p14="http://schemas.microsoft.com/office/powerpoint/2010/main" val="32722971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1B2431-D351-4C6E-A3CF-9DFAC0E3E050}" type="slidenum">
              <a:rPr lang="cs-CZ" smtClean="0"/>
              <a:t>19</a:t>
            </a:fld>
            <a:endParaRPr lang="cs-CZ"/>
          </a:p>
        </p:txBody>
      </p:sp>
    </p:spTree>
    <p:extLst>
      <p:ext uri="{BB962C8B-B14F-4D97-AF65-F5344CB8AC3E}">
        <p14:creationId xmlns:p14="http://schemas.microsoft.com/office/powerpoint/2010/main" val="14046425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71B2431-D351-4C6E-A3CF-9DFAC0E3E050}" type="slidenum">
              <a:rPr lang="cs-CZ" smtClean="0"/>
              <a:t>2</a:t>
            </a:fld>
            <a:endParaRPr lang="cs-CZ" dirty="0"/>
          </a:p>
        </p:txBody>
      </p:sp>
    </p:spTree>
    <p:extLst>
      <p:ext uri="{BB962C8B-B14F-4D97-AF65-F5344CB8AC3E}">
        <p14:creationId xmlns:p14="http://schemas.microsoft.com/office/powerpoint/2010/main" val="5378825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71B2431-D351-4C6E-A3CF-9DFAC0E3E050}" type="slidenum">
              <a:rPr lang="cs-CZ" smtClean="0"/>
              <a:t>20</a:t>
            </a:fld>
            <a:endParaRPr lang="cs-CZ" dirty="0"/>
          </a:p>
        </p:txBody>
      </p:sp>
    </p:spTree>
    <p:extLst>
      <p:ext uri="{BB962C8B-B14F-4D97-AF65-F5344CB8AC3E}">
        <p14:creationId xmlns:p14="http://schemas.microsoft.com/office/powerpoint/2010/main" val="36370122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1B2431-D351-4C6E-A3CF-9DFAC0E3E050}" type="slidenum">
              <a:rPr lang="cs-CZ" smtClean="0"/>
              <a:t>21</a:t>
            </a:fld>
            <a:endParaRPr lang="cs-CZ"/>
          </a:p>
        </p:txBody>
      </p:sp>
    </p:spTree>
    <p:extLst>
      <p:ext uri="{BB962C8B-B14F-4D97-AF65-F5344CB8AC3E}">
        <p14:creationId xmlns:p14="http://schemas.microsoft.com/office/powerpoint/2010/main" val="11428015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1B2431-D351-4C6E-A3CF-9DFAC0E3E050}" type="slidenum">
              <a:rPr lang="cs-CZ" smtClean="0"/>
              <a:t>22</a:t>
            </a:fld>
            <a:endParaRPr lang="cs-CZ"/>
          </a:p>
        </p:txBody>
      </p:sp>
    </p:spTree>
    <p:extLst>
      <p:ext uri="{BB962C8B-B14F-4D97-AF65-F5344CB8AC3E}">
        <p14:creationId xmlns:p14="http://schemas.microsoft.com/office/powerpoint/2010/main" val="35494703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dirty="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dirty="0"/>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dirty="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Teacher's note: This quick-fire starter activity is a fun way to get young people thinking about their daily choices. Every action has some environmental impact. For instance, if a student writes 'sleeping', we could think about the plastic in their bedding materials or the electricity wasted when leaving phones plugged in overnight. Celebrate where students may already be making the 'eco-choice', such as walking to school instead of driving. </a:t>
            </a:r>
          </a:p>
          <a:p>
            <a:r>
              <a:rPr lang="en-US" dirty="0"/>
              <a:t>[15 minutes max]</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dirty="0"/>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Teacher note: This example illustrates how small, individual actions add up to have enormous impacts.  It also means that making small changes in our daily lives can have an astonishing effect. Bishop John Arnold's idea of "Think global, Act Local" is a helpful way to communicate these ideas. Encourage students to think about the global impact of their actions, but change their behaviours on a local level, because that’s where we see the positive impacts, in our communities and our schools.</a:t>
            </a:r>
          </a:p>
          <a:p>
            <a:endParaRPr lang="en-US"/>
          </a:p>
          <a:p>
            <a:r>
              <a:rPr lang="en-US"/>
              <a:t>(Much like a carbon footprint, a water footprint includes the water used to grow our food or make the products we buy.) </a:t>
            </a:r>
          </a:p>
          <a:p>
            <a:endParaRPr lang="en-US"/>
          </a:p>
          <a:p>
            <a:r>
              <a:rPr lang="en-US"/>
              <a:t>[10 minutes max]</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Teacher's note: This section introduces the key term 'integral ecology' from Laudato Si'. Pope Francis uses this term to encourage joined-up thinking. Instead of considering the care of creation and social justice separately, we should view them as two parts of the same issue. These slides begin by understanding ecology, before exploring what makes integral ecology different. Teachers may wish to use some or all of these slides to engage students in this key term. </a:t>
            </a:r>
          </a:p>
          <a:p>
            <a:endParaRPr lang="en-US"/>
          </a:p>
          <a:p>
            <a:r>
              <a:rPr lang="en-US"/>
              <a:t>[10 minutes max]</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1B2431-D351-4C6E-A3CF-9DFAC0E3E050}" type="slidenum">
              <a:rPr lang="cs-CZ" smtClean="0"/>
              <a:t>9</a:t>
            </a:fld>
            <a:endParaRPr lang="cs-CZ"/>
          </a:p>
        </p:txBody>
      </p:sp>
    </p:spTree>
    <p:extLst>
      <p:ext uri="{BB962C8B-B14F-4D97-AF65-F5344CB8AC3E}">
        <p14:creationId xmlns:p14="http://schemas.microsoft.com/office/powerpoint/2010/main" val="23547900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10/18/22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10/18/22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10/18/22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10/18/22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10/18/22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10/18/22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10/18/22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9.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sv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20.png"/><Relationship Id="rId7" Type="http://schemas.openxmlformats.org/officeDocument/2006/relationships/image" Target="../media/image53.png"/><Relationship Id="rId12" Type="http://schemas.openxmlformats.org/officeDocument/2006/relationships/image" Target="../media/image42.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4.svg"/><Relationship Id="rId11" Type="http://schemas.openxmlformats.org/officeDocument/2006/relationships/image" Target="../media/image41.png"/><Relationship Id="rId5" Type="http://schemas.openxmlformats.org/officeDocument/2006/relationships/image" Target="../media/image43.png"/><Relationship Id="rId10" Type="http://schemas.openxmlformats.org/officeDocument/2006/relationships/image" Target="../media/image40.svg"/><Relationship Id="rId4" Type="http://schemas.openxmlformats.org/officeDocument/2006/relationships/image" Target="../media/image21.svg"/><Relationship Id="rId9" Type="http://schemas.openxmlformats.org/officeDocument/2006/relationships/image" Target="../media/image39.png"/></Relationships>
</file>

<file path=ppt/slides/_rels/slide11.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8.svg"/><Relationship Id="rId5" Type="http://schemas.openxmlformats.org/officeDocument/2006/relationships/image" Target="../media/image57.png"/><Relationship Id="rId10" Type="http://schemas.openxmlformats.org/officeDocument/2006/relationships/image" Target="../media/image62.svg"/><Relationship Id="rId4" Type="http://schemas.openxmlformats.org/officeDocument/2006/relationships/image" Target="../media/image56.svg"/><Relationship Id="rId9" Type="http://schemas.openxmlformats.org/officeDocument/2006/relationships/image" Target="../media/image61.png"/></Relationships>
</file>

<file path=ppt/slides/_rels/slide12.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s/_rels/slide13.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png"/><Relationship Id="rId7" Type="http://schemas.openxmlformats.org/officeDocument/2006/relationships/image" Target="../media/image35.png"/><Relationship Id="rId12" Type="http://schemas.openxmlformats.org/officeDocument/2006/relationships/image" Target="../media/image64.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2.svg"/><Relationship Id="rId11" Type="http://schemas.openxmlformats.org/officeDocument/2006/relationships/image" Target="../media/image63.png"/><Relationship Id="rId5" Type="http://schemas.openxmlformats.org/officeDocument/2006/relationships/image" Target="../media/image61.png"/><Relationship Id="rId10" Type="http://schemas.openxmlformats.org/officeDocument/2006/relationships/image" Target="../media/image38.svg"/><Relationship Id="rId4" Type="http://schemas.openxmlformats.org/officeDocument/2006/relationships/image" Target="../media/image4.svg"/><Relationship Id="rId9" Type="http://schemas.openxmlformats.org/officeDocument/2006/relationships/image" Target="../media/image37.png"/></Relationships>
</file>

<file path=ppt/slides/_rels/slide14.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65.png"/><Relationship Id="rId7"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8.svg"/><Relationship Id="rId5" Type="http://schemas.openxmlformats.org/officeDocument/2006/relationships/image" Target="../media/image67.png"/><Relationship Id="rId10" Type="http://schemas.openxmlformats.org/officeDocument/2006/relationships/image" Target="../media/image62.svg"/><Relationship Id="rId4" Type="http://schemas.openxmlformats.org/officeDocument/2006/relationships/image" Target="../media/image66.svg"/><Relationship Id="rId9" Type="http://schemas.openxmlformats.org/officeDocument/2006/relationships/image" Target="../media/image61.png"/></Relationships>
</file>

<file path=ppt/slides/_rels/slide15.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4.svg"/><Relationship Id="rId5" Type="http://schemas.openxmlformats.org/officeDocument/2006/relationships/image" Target="../media/image53.png"/><Relationship Id="rId10" Type="http://schemas.openxmlformats.org/officeDocument/2006/relationships/image" Target="../media/image36.svg"/><Relationship Id="rId4" Type="http://schemas.openxmlformats.org/officeDocument/2006/relationships/image" Target="../media/image25.svg"/><Relationship Id="rId9" Type="http://schemas.openxmlformats.org/officeDocument/2006/relationships/image" Target="../media/image35.png"/></Relationships>
</file>

<file path=ppt/slides/_rels/slide16.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26.png"/><Relationship Id="rId7" Type="http://schemas.openxmlformats.org/officeDocument/2006/relationships/image" Target="../media/image69.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27.svg"/></Relationships>
</file>

<file path=ppt/slides/_rels/slide17.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74.svg"/><Relationship Id="rId5" Type="http://schemas.openxmlformats.org/officeDocument/2006/relationships/image" Target="../media/image73.png"/><Relationship Id="rId4" Type="http://schemas.openxmlformats.org/officeDocument/2006/relationships/image" Target="../media/image72.svg"/></Relationships>
</file>

<file path=ppt/slides/_rels/slide18.xml.rels><?xml version="1.0" encoding="UTF-8" standalone="yes"?>
<Relationships xmlns="http://schemas.openxmlformats.org/package/2006/relationships"><Relationship Id="rId8" Type="http://schemas.openxmlformats.org/officeDocument/2006/relationships/image" Target="../media/image82.svg"/><Relationship Id="rId13" Type="http://schemas.openxmlformats.org/officeDocument/2006/relationships/image" Target="../media/image85.png"/><Relationship Id="rId3" Type="http://schemas.openxmlformats.org/officeDocument/2006/relationships/image" Target="../media/image77.png"/><Relationship Id="rId7" Type="http://schemas.openxmlformats.org/officeDocument/2006/relationships/image" Target="../media/image81.png"/><Relationship Id="rId12" Type="http://schemas.openxmlformats.org/officeDocument/2006/relationships/image" Target="../media/image84.svg"/><Relationship Id="rId2" Type="http://schemas.openxmlformats.org/officeDocument/2006/relationships/notesSlide" Target="../notesSlides/notesSlide18.xml"/><Relationship Id="rId16" Type="http://schemas.openxmlformats.org/officeDocument/2006/relationships/image" Target="../media/image62.svg"/><Relationship Id="rId1" Type="http://schemas.openxmlformats.org/officeDocument/2006/relationships/slideLayout" Target="../slideLayouts/slideLayout7.xml"/><Relationship Id="rId6" Type="http://schemas.openxmlformats.org/officeDocument/2006/relationships/image" Target="../media/image80.svg"/><Relationship Id="rId11" Type="http://schemas.openxmlformats.org/officeDocument/2006/relationships/image" Target="../media/image83.png"/><Relationship Id="rId5" Type="http://schemas.openxmlformats.org/officeDocument/2006/relationships/image" Target="../media/image79.png"/><Relationship Id="rId15" Type="http://schemas.openxmlformats.org/officeDocument/2006/relationships/image" Target="../media/image61.png"/><Relationship Id="rId10" Type="http://schemas.openxmlformats.org/officeDocument/2006/relationships/image" Target="../media/image72.svg"/><Relationship Id="rId4" Type="http://schemas.openxmlformats.org/officeDocument/2006/relationships/image" Target="../media/image78.svg"/><Relationship Id="rId9" Type="http://schemas.openxmlformats.org/officeDocument/2006/relationships/image" Target="../media/image71.png"/><Relationship Id="rId14" Type="http://schemas.openxmlformats.org/officeDocument/2006/relationships/image" Target="../media/image86.sv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27.sv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20.xml.rels><?xml version="1.0" encoding="UTF-8" standalone="yes"?>
<Relationships xmlns="http://schemas.openxmlformats.org/package/2006/relationships"><Relationship Id="rId8" Type="http://schemas.openxmlformats.org/officeDocument/2006/relationships/image" Target="../media/image92.sv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90.svg"/><Relationship Id="rId5" Type="http://schemas.openxmlformats.org/officeDocument/2006/relationships/image" Target="../media/image89.png"/><Relationship Id="rId4" Type="http://schemas.openxmlformats.org/officeDocument/2006/relationships/image" Target="../media/image88.svg"/></Relationships>
</file>

<file path=ppt/slides/_rels/slide21.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1.svg"/></Relationships>
</file>

<file path=ppt/slides/_rels/slide22.xml.rels><?xml version="1.0" encoding="UTF-8" standalone="yes"?>
<Relationships xmlns="http://schemas.openxmlformats.org/package/2006/relationships"><Relationship Id="rId8" Type="http://schemas.openxmlformats.org/officeDocument/2006/relationships/image" Target="../media/image98.svg"/><Relationship Id="rId13" Type="http://schemas.openxmlformats.org/officeDocument/2006/relationships/image" Target="../media/image103.png"/><Relationship Id="rId18" Type="http://schemas.openxmlformats.org/officeDocument/2006/relationships/image" Target="../media/image108.svg"/><Relationship Id="rId26" Type="http://schemas.openxmlformats.org/officeDocument/2006/relationships/image" Target="../media/image116.svg"/><Relationship Id="rId3" Type="http://schemas.openxmlformats.org/officeDocument/2006/relationships/image" Target="../media/image93.png"/><Relationship Id="rId21" Type="http://schemas.openxmlformats.org/officeDocument/2006/relationships/image" Target="../media/image111.png"/><Relationship Id="rId7" Type="http://schemas.openxmlformats.org/officeDocument/2006/relationships/image" Target="../media/image97.png"/><Relationship Id="rId12" Type="http://schemas.openxmlformats.org/officeDocument/2006/relationships/image" Target="../media/image102.svg"/><Relationship Id="rId17" Type="http://schemas.openxmlformats.org/officeDocument/2006/relationships/image" Target="../media/image107.png"/><Relationship Id="rId25" Type="http://schemas.openxmlformats.org/officeDocument/2006/relationships/image" Target="../media/image115.png"/><Relationship Id="rId2" Type="http://schemas.openxmlformats.org/officeDocument/2006/relationships/notesSlide" Target="../notesSlides/notesSlide22.xml"/><Relationship Id="rId16" Type="http://schemas.openxmlformats.org/officeDocument/2006/relationships/image" Target="../media/image106.svg"/><Relationship Id="rId20" Type="http://schemas.openxmlformats.org/officeDocument/2006/relationships/image" Target="../media/image110.svg"/><Relationship Id="rId29"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96.svg"/><Relationship Id="rId11" Type="http://schemas.openxmlformats.org/officeDocument/2006/relationships/image" Target="../media/image101.png"/><Relationship Id="rId24" Type="http://schemas.openxmlformats.org/officeDocument/2006/relationships/image" Target="../media/image114.svg"/><Relationship Id="rId5" Type="http://schemas.openxmlformats.org/officeDocument/2006/relationships/image" Target="../media/image95.png"/><Relationship Id="rId15" Type="http://schemas.openxmlformats.org/officeDocument/2006/relationships/image" Target="../media/image105.png"/><Relationship Id="rId23" Type="http://schemas.openxmlformats.org/officeDocument/2006/relationships/image" Target="../media/image113.png"/><Relationship Id="rId28" Type="http://schemas.openxmlformats.org/officeDocument/2006/relationships/image" Target="../media/image118.svg"/><Relationship Id="rId10" Type="http://schemas.openxmlformats.org/officeDocument/2006/relationships/image" Target="../media/image100.svg"/><Relationship Id="rId19" Type="http://schemas.openxmlformats.org/officeDocument/2006/relationships/image" Target="../media/image109.png"/><Relationship Id="rId4" Type="http://schemas.openxmlformats.org/officeDocument/2006/relationships/image" Target="../media/image94.svg"/><Relationship Id="rId9" Type="http://schemas.openxmlformats.org/officeDocument/2006/relationships/image" Target="../media/image99.png"/><Relationship Id="rId14" Type="http://schemas.openxmlformats.org/officeDocument/2006/relationships/image" Target="../media/image104.svg"/><Relationship Id="rId22" Type="http://schemas.openxmlformats.org/officeDocument/2006/relationships/image" Target="../media/image112.svg"/><Relationship Id="rId27" Type="http://schemas.openxmlformats.org/officeDocument/2006/relationships/image" Target="../media/image117.png"/><Relationship Id="rId30" Type="http://schemas.openxmlformats.org/officeDocument/2006/relationships/image" Target="../media/image56.svg"/></Relationships>
</file>

<file path=ppt/slides/_rels/slide3.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4.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s/_rels/slide5.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s/_rels/slide6.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png"/><Relationship Id="rId7" Type="http://schemas.openxmlformats.org/officeDocument/2006/relationships/image" Target="../media/image36.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38.svg"/></Relationships>
</file>

<file path=ppt/slides/_rels/slide8.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47.png"/><Relationship Id="rId18" Type="http://schemas.openxmlformats.org/officeDocument/2006/relationships/image" Target="../media/image52.svg"/><Relationship Id="rId3" Type="http://schemas.openxmlformats.org/officeDocument/2006/relationships/image" Target="../media/image20.png"/><Relationship Id="rId7" Type="http://schemas.openxmlformats.org/officeDocument/2006/relationships/image" Target="../media/image41.png"/><Relationship Id="rId12" Type="http://schemas.openxmlformats.org/officeDocument/2006/relationships/image" Target="../media/image46.svg"/><Relationship Id="rId17" Type="http://schemas.openxmlformats.org/officeDocument/2006/relationships/image" Target="../media/image51.png"/><Relationship Id="rId2" Type="http://schemas.openxmlformats.org/officeDocument/2006/relationships/notesSlide" Target="../notesSlides/notesSlide8.xml"/><Relationship Id="rId16" Type="http://schemas.openxmlformats.org/officeDocument/2006/relationships/image" Target="../media/image50.svg"/><Relationship Id="rId1" Type="http://schemas.openxmlformats.org/officeDocument/2006/relationships/slideLayout" Target="../slideLayouts/slideLayout7.xml"/><Relationship Id="rId6" Type="http://schemas.openxmlformats.org/officeDocument/2006/relationships/image" Target="../media/image40.svg"/><Relationship Id="rId11" Type="http://schemas.openxmlformats.org/officeDocument/2006/relationships/image" Target="../media/image45.png"/><Relationship Id="rId5" Type="http://schemas.openxmlformats.org/officeDocument/2006/relationships/image" Target="../media/image39.png"/><Relationship Id="rId15" Type="http://schemas.openxmlformats.org/officeDocument/2006/relationships/image" Target="../media/image49.png"/><Relationship Id="rId10" Type="http://schemas.openxmlformats.org/officeDocument/2006/relationships/image" Target="../media/image44.svg"/><Relationship Id="rId4" Type="http://schemas.openxmlformats.org/officeDocument/2006/relationships/image" Target="../media/image21.svg"/><Relationship Id="rId9" Type="http://schemas.openxmlformats.org/officeDocument/2006/relationships/image" Target="../media/image43.png"/><Relationship Id="rId14" Type="http://schemas.openxmlformats.org/officeDocument/2006/relationships/image" Target="../media/image48.svg"/></Relationships>
</file>

<file path=ppt/slides/_rels/slide9.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20.png"/><Relationship Id="rId7" Type="http://schemas.openxmlformats.org/officeDocument/2006/relationships/image" Target="../media/image53.png"/><Relationship Id="rId12" Type="http://schemas.openxmlformats.org/officeDocument/2006/relationships/image" Target="../media/image42.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4.svg"/><Relationship Id="rId11" Type="http://schemas.openxmlformats.org/officeDocument/2006/relationships/image" Target="../media/image41.png"/><Relationship Id="rId5" Type="http://schemas.openxmlformats.org/officeDocument/2006/relationships/image" Target="../media/image43.png"/><Relationship Id="rId10" Type="http://schemas.openxmlformats.org/officeDocument/2006/relationships/image" Target="../media/image40.svg"/><Relationship Id="rId4" Type="http://schemas.openxmlformats.org/officeDocument/2006/relationships/image" Target="../media/image21.svg"/><Relationship Id="rId9"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060978" y="7468628"/>
            <a:ext cx="4351138" cy="413358"/>
          </a:xfrm>
          <a:prstGeom prst="rect">
            <a:avLst/>
          </a:prstGeom>
        </p:spPr>
      </p:pic>
      <p:pic>
        <p:nvPicPr>
          <p:cNvPr id="3" name="Picture 3">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20747" flipH="1">
            <a:off x="10218889" y="1728848"/>
            <a:ext cx="1017292" cy="1130325"/>
          </a:xfrm>
          <a:prstGeom prst="rect">
            <a:avLst/>
          </a:prstGeom>
        </p:spPr>
      </p:pic>
      <p:pic>
        <p:nvPicPr>
          <p:cNvPr id="4" name="Picture 4" descr="Laudato Si' Champions logo- A cupped hand holding a sapling with soil.">
            <a:extLst>
              <a:ext uri="{C183D7F6-B498-43B3-948B-1728B52AA6E4}">
                <adec:decorative xmlns:adec="http://schemas.microsoft.com/office/drawing/2017/decorative" val="0"/>
              </a:ext>
            </a:extLst>
          </p:cNvPr>
          <p:cNvPicPr>
            <a:picLocks noChangeAspect="1"/>
          </p:cNvPicPr>
          <p:nvPr/>
        </p:nvPicPr>
        <p:blipFill>
          <a:blip r:embed="rId7"/>
          <a:srcRect l="15561" t="3730" r="15259"/>
          <a:stretch>
            <a:fillRect/>
          </a:stretch>
        </p:blipFill>
        <p:spPr>
          <a:xfrm>
            <a:off x="1028700" y="0"/>
            <a:ext cx="7392178" cy="10287000"/>
          </a:xfrm>
          <a:prstGeom prst="rect">
            <a:avLst/>
          </a:prstGeom>
        </p:spPr>
      </p:pic>
      <p:sp>
        <p:nvSpPr>
          <p:cNvPr id="5" name="TextBox 5"/>
          <p:cNvSpPr txBox="1"/>
          <p:nvPr/>
        </p:nvSpPr>
        <p:spPr>
          <a:xfrm>
            <a:off x="9144000" y="4202282"/>
            <a:ext cx="8116405" cy="3199671"/>
          </a:xfrm>
          <a:prstGeom prst="rect">
            <a:avLst/>
          </a:prstGeom>
        </p:spPr>
        <p:txBody>
          <a:bodyPr lIns="0" tIns="0" rIns="0" bIns="0" rtlCol="0" anchor="t">
            <a:spAutoFit/>
          </a:bodyPr>
          <a:lstStyle/>
          <a:p>
            <a:pPr algn="ctr">
              <a:lnSpc>
                <a:spcPts val="8499"/>
              </a:lnSpc>
            </a:pPr>
            <a:r>
              <a:rPr lang="en-US" sz="6390" dirty="0">
                <a:solidFill>
                  <a:srgbClr val="000000"/>
                </a:solidFill>
                <a:latin typeface="Poppins Medium"/>
              </a:rPr>
              <a:t> How do we impact the Earth and its people?</a:t>
            </a:r>
          </a:p>
        </p:txBody>
      </p:sp>
      <p:sp>
        <p:nvSpPr>
          <p:cNvPr id="6" name="TextBox 6">
            <a:extLst>
              <a:ext uri="{C183D7F6-B498-43B3-948B-1728B52AA6E4}">
                <adec:decorative xmlns:adec="http://schemas.microsoft.com/office/drawing/2017/decorative" val="1"/>
              </a:ext>
            </a:extLst>
          </p:cNvPr>
          <p:cNvSpPr txBox="1">
            <a:spLocks noGrp="1"/>
          </p:cNvSpPr>
          <p:nvPr>
            <p:ph type="title" idx="4294967295"/>
          </p:nvPr>
        </p:nvSpPr>
        <p:spPr>
          <a:xfrm>
            <a:off x="9734069" y="2521535"/>
            <a:ext cx="6938476" cy="205105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16250"/>
              </a:lnSpc>
              <a:spcBef>
                <a:spcPts val="0"/>
              </a:spcBef>
              <a:spcAft>
                <a:spcPts val="0"/>
              </a:spcAft>
              <a:buClrTx/>
              <a:buSzTx/>
              <a:buFontTx/>
              <a:buNone/>
              <a:tabLst/>
              <a:defRPr/>
            </a:pPr>
            <a:r>
              <a:rPr kumimoji="0" lang="en-US" sz="13000" b="0" i="0" u="none" strike="noStrike" kern="1200" cap="none" spc="0" normalizeH="0" baseline="0" noProof="0" dirty="0">
                <a:ln>
                  <a:noFill/>
                </a:ln>
                <a:solidFill>
                  <a:srgbClr val="000000"/>
                </a:solidFill>
                <a:effectLst/>
                <a:uLnTx/>
                <a:uFillTx/>
                <a:latin typeface="Lumios Marker Bold"/>
                <a:ea typeface="+mn-ea"/>
                <a:cs typeface="+mn-cs"/>
              </a:rPr>
              <a:t>Session 2:</a:t>
            </a:r>
          </a:p>
        </p:txBody>
      </p:sp>
      <p:grpSp>
        <p:nvGrpSpPr>
          <p:cNvPr id="7" name="Group 7" descr="Associated logos: Guardians of Creation project, St Mary's University, Twickenham, Laudato Si Centre, and the Diocese of Salford">
            <a:extLst>
              <a:ext uri="{C183D7F6-B498-43B3-948B-1728B52AA6E4}">
                <adec:decorative xmlns:adec="http://schemas.microsoft.com/office/drawing/2017/decorative" val="0"/>
              </a:ext>
            </a:extLst>
          </p:cNvPr>
          <p:cNvGrpSpPr/>
          <p:nvPr/>
        </p:nvGrpSpPr>
        <p:grpSpPr>
          <a:xfrm>
            <a:off x="9144000" y="8272327"/>
            <a:ext cx="7868610" cy="1420630"/>
            <a:chOff x="0" y="0"/>
            <a:chExt cx="10491480" cy="1894173"/>
          </a:xfrm>
        </p:grpSpPr>
        <p:pic>
          <p:nvPicPr>
            <p:cNvPr id="8" name="Picture 8"/>
            <p:cNvPicPr>
              <a:picLocks noChangeAspect="1"/>
            </p:cNvPicPr>
            <p:nvPr/>
          </p:nvPicPr>
          <p:blipFill>
            <a:blip r:embed="rId8"/>
            <a:srcRect/>
            <a:stretch>
              <a:fillRect/>
            </a:stretch>
          </p:blipFill>
          <p:spPr>
            <a:xfrm>
              <a:off x="7150738" y="562965"/>
              <a:ext cx="3340742" cy="591590"/>
            </a:xfrm>
            <a:prstGeom prst="rect">
              <a:avLst/>
            </a:prstGeom>
          </p:spPr>
        </p:pic>
        <p:pic>
          <p:nvPicPr>
            <p:cNvPr id="9" name="Picture 9"/>
            <p:cNvPicPr>
              <a:picLocks noChangeAspect="1"/>
            </p:cNvPicPr>
            <p:nvPr/>
          </p:nvPicPr>
          <p:blipFill>
            <a:blip r:embed="rId9"/>
            <a:srcRect/>
            <a:stretch>
              <a:fillRect/>
            </a:stretch>
          </p:blipFill>
          <p:spPr>
            <a:xfrm>
              <a:off x="4877162" y="0"/>
              <a:ext cx="2273576" cy="1894173"/>
            </a:xfrm>
            <a:prstGeom prst="rect">
              <a:avLst/>
            </a:prstGeom>
          </p:spPr>
        </p:pic>
        <p:pic>
          <p:nvPicPr>
            <p:cNvPr id="10" name="Picture 10"/>
            <p:cNvPicPr>
              <a:picLocks noChangeAspect="1"/>
            </p:cNvPicPr>
            <p:nvPr/>
          </p:nvPicPr>
          <p:blipFill>
            <a:blip r:embed="rId10"/>
            <a:srcRect/>
            <a:stretch>
              <a:fillRect/>
            </a:stretch>
          </p:blipFill>
          <p:spPr>
            <a:xfrm>
              <a:off x="2123777" y="276348"/>
              <a:ext cx="2676264" cy="1341477"/>
            </a:xfrm>
            <a:prstGeom prst="rect">
              <a:avLst/>
            </a:prstGeom>
          </p:spPr>
        </p:pic>
        <p:pic>
          <p:nvPicPr>
            <p:cNvPr id="11" name="Picture 11"/>
            <p:cNvPicPr>
              <a:picLocks noChangeAspect="1"/>
            </p:cNvPicPr>
            <p:nvPr/>
          </p:nvPicPr>
          <p:blipFill>
            <a:blip r:embed="rId11"/>
            <a:srcRect/>
            <a:stretch>
              <a:fillRect/>
            </a:stretch>
          </p:blipFill>
          <p:spPr>
            <a:xfrm>
              <a:off x="0" y="110480"/>
              <a:ext cx="1537339" cy="1783694"/>
            </a:xfrm>
            <a:prstGeom prst="rect">
              <a:avLst/>
            </a:prstGeom>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600884" y="2962364"/>
            <a:ext cx="6115116" cy="580936"/>
          </a:xfrm>
          <a:prstGeom prst="rect">
            <a:avLst/>
          </a:prstGeom>
        </p:spPr>
      </p:pic>
      <p:sp>
        <p:nvSpPr>
          <p:cNvPr id="3" name="TextBox 3"/>
          <p:cNvSpPr txBox="1"/>
          <p:nvPr/>
        </p:nvSpPr>
        <p:spPr>
          <a:xfrm>
            <a:off x="4822197" y="1793250"/>
            <a:ext cx="8643607" cy="1642276"/>
          </a:xfrm>
          <a:prstGeom prst="rect">
            <a:avLst/>
          </a:prstGeom>
        </p:spPr>
        <p:txBody>
          <a:bodyPr lIns="0" tIns="0" rIns="0" bIns="0" rtlCol="0" anchor="t">
            <a:spAutoFit/>
          </a:bodyPr>
          <a:lstStyle/>
          <a:p>
            <a:pPr algn="ctr">
              <a:lnSpc>
                <a:spcPts val="12276"/>
              </a:lnSpc>
            </a:pPr>
            <a:r>
              <a:rPr lang="en-US" sz="12276" dirty="0">
                <a:solidFill>
                  <a:srgbClr val="000000"/>
                </a:solidFill>
                <a:latin typeface="Lumios Marker Bold"/>
              </a:rPr>
              <a:t>Integral Ecology?</a:t>
            </a:r>
          </a:p>
        </p:txBody>
      </p:sp>
      <p:sp>
        <p:nvSpPr>
          <p:cNvPr id="4" name="TextBox 4"/>
          <p:cNvSpPr txBox="1">
            <a:spLocks noGrp="1"/>
          </p:cNvSpPr>
          <p:nvPr>
            <p:ph type="title" idx="4294967295"/>
          </p:nvPr>
        </p:nvSpPr>
        <p:spPr>
          <a:xfrm>
            <a:off x="5117661" y="402352"/>
            <a:ext cx="7511491" cy="116975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9135"/>
              </a:lnSpc>
              <a:spcBef>
                <a:spcPts val="0"/>
              </a:spcBef>
              <a:spcAft>
                <a:spcPts val="0"/>
              </a:spcAft>
              <a:buClrTx/>
              <a:buSzTx/>
              <a:buFontTx/>
              <a:buNone/>
              <a:tabLst/>
              <a:defRPr/>
            </a:pPr>
            <a:r>
              <a:rPr kumimoji="0" lang="en-US" sz="7613" b="0" i="0" u="none" strike="noStrike" kern="1200" cap="none" spc="0" normalizeH="0" baseline="0" noProof="0" dirty="0">
                <a:ln>
                  <a:noFill/>
                </a:ln>
                <a:solidFill>
                  <a:srgbClr val="000000"/>
                </a:solidFill>
                <a:effectLst/>
                <a:uLnTx/>
                <a:uFillTx/>
                <a:latin typeface="Poppins Medium"/>
                <a:ea typeface="+mn-ea"/>
                <a:cs typeface="+mn-cs"/>
              </a:rPr>
              <a:t>What is </a:t>
            </a:r>
          </a:p>
        </p:txBody>
      </p:sp>
      <p:pic>
        <p:nvPicPr>
          <p:cNvPr id="5" name="Picture 5">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400000">
            <a:off x="10554975" y="138743"/>
            <a:ext cx="870663" cy="835837"/>
          </a:xfrm>
          <a:prstGeom prst="rect">
            <a:avLst/>
          </a:prstGeom>
        </p:spPr>
      </p:pic>
      <p:grpSp>
        <p:nvGrpSpPr>
          <p:cNvPr id="7" name="Group 7">
            <a:extLst>
              <a:ext uri="{C183D7F6-B498-43B3-948B-1728B52AA6E4}">
                <adec:decorative xmlns:adec="http://schemas.microsoft.com/office/drawing/2017/decorative" val="1"/>
              </a:ext>
            </a:extLst>
          </p:cNvPr>
          <p:cNvGrpSpPr/>
          <p:nvPr/>
        </p:nvGrpSpPr>
        <p:grpSpPr>
          <a:xfrm>
            <a:off x="795088" y="3715459"/>
            <a:ext cx="16464212" cy="5223680"/>
            <a:chOff x="0" y="0"/>
            <a:chExt cx="4704738" cy="1492695"/>
          </a:xfrm>
        </p:grpSpPr>
        <p:sp>
          <p:nvSpPr>
            <p:cNvPr id="8" name="Freeform 8"/>
            <p:cNvSpPr/>
            <p:nvPr/>
          </p:nvSpPr>
          <p:spPr>
            <a:xfrm>
              <a:off x="-3810" y="1270"/>
              <a:ext cx="4709818" cy="1491425"/>
            </a:xfrm>
            <a:custGeom>
              <a:avLst/>
              <a:gdLst/>
              <a:ahLst/>
              <a:cxnLst/>
              <a:rect l="l" t="t" r="r" b="b"/>
              <a:pathLst>
                <a:path w="4709818" h="1491425">
                  <a:moveTo>
                    <a:pt x="4706008" y="1266184"/>
                  </a:moveTo>
                  <a:cubicBezTo>
                    <a:pt x="4706008" y="1201728"/>
                    <a:pt x="4709818" y="1136180"/>
                    <a:pt x="4703468" y="1071724"/>
                  </a:cubicBezTo>
                  <a:cubicBezTo>
                    <a:pt x="4695848" y="1029118"/>
                    <a:pt x="4684418" y="189005"/>
                    <a:pt x="4684418" y="146399"/>
                  </a:cubicBezTo>
                  <a:cubicBezTo>
                    <a:pt x="4681878" y="116902"/>
                    <a:pt x="4680608" y="86313"/>
                    <a:pt x="4678068" y="54610"/>
                  </a:cubicBezTo>
                  <a:cubicBezTo>
                    <a:pt x="4678068" y="44450"/>
                    <a:pt x="4676798" y="34290"/>
                    <a:pt x="4675528" y="21590"/>
                  </a:cubicBezTo>
                  <a:cubicBezTo>
                    <a:pt x="4665368" y="19050"/>
                    <a:pt x="4656478" y="17780"/>
                    <a:pt x="4646318" y="16510"/>
                  </a:cubicBezTo>
                  <a:cubicBezTo>
                    <a:pt x="4628356" y="15240"/>
                    <a:pt x="4606412" y="16510"/>
                    <a:pt x="4588124" y="16510"/>
                  </a:cubicBezTo>
                  <a:cubicBezTo>
                    <a:pt x="4496690" y="13970"/>
                    <a:pt x="4405256" y="8890"/>
                    <a:pt x="4313821" y="7620"/>
                  </a:cubicBezTo>
                  <a:cubicBezTo>
                    <a:pt x="4141924" y="5080"/>
                    <a:pt x="3966370" y="3810"/>
                    <a:pt x="3794474" y="2540"/>
                  </a:cubicBezTo>
                  <a:cubicBezTo>
                    <a:pt x="3732298" y="2540"/>
                    <a:pt x="3666466" y="0"/>
                    <a:pt x="3604290" y="0"/>
                  </a:cubicBezTo>
                  <a:cubicBezTo>
                    <a:pt x="3454337" y="0"/>
                    <a:pt x="3308042" y="1270"/>
                    <a:pt x="3158090" y="1270"/>
                  </a:cubicBezTo>
                  <a:cubicBezTo>
                    <a:pt x="3070313" y="1270"/>
                    <a:pt x="2982536" y="3810"/>
                    <a:pt x="2891101" y="3810"/>
                  </a:cubicBezTo>
                  <a:cubicBezTo>
                    <a:pt x="2799667" y="5080"/>
                    <a:pt x="1142875" y="7620"/>
                    <a:pt x="1051440" y="7620"/>
                  </a:cubicBezTo>
                  <a:cubicBezTo>
                    <a:pt x="978293" y="7620"/>
                    <a:pt x="905145" y="6350"/>
                    <a:pt x="831998" y="7620"/>
                  </a:cubicBezTo>
                  <a:cubicBezTo>
                    <a:pt x="766165" y="8890"/>
                    <a:pt x="696675" y="11430"/>
                    <a:pt x="630842" y="12700"/>
                  </a:cubicBezTo>
                  <a:cubicBezTo>
                    <a:pt x="561352" y="15240"/>
                    <a:pt x="491862" y="16510"/>
                    <a:pt x="426029" y="19050"/>
                  </a:cubicBezTo>
                  <a:cubicBezTo>
                    <a:pt x="327279" y="21590"/>
                    <a:pt x="224873" y="24130"/>
                    <a:pt x="126124" y="27940"/>
                  </a:cubicBezTo>
                  <a:cubicBezTo>
                    <a:pt x="67606" y="30480"/>
                    <a:pt x="38100" y="34290"/>
                    <a:pt x="16510" y="36830"/>
                  </a:cubicBezTo>
                  <a:cubicBezTo>
                    <a:pt x="16510" y="38100"/>
                    <a:pt x="13970" y="40640"/>
                    <a:pt x="13970" y="43180"/>
                  </a:cubicBezTo>
                  <a:cubicBezTo>
                    <a:pt x="12700" y="71018"/>
                    <a:pt x="10160" y="96145"/>
                    <a:pt x="8890" y="120179"/>
                  </a:cubicBezTo>
                  <a:cubicBezTo>
                    <a:pt x="7620" y="134381"/>
                    <a:pt x="8890" y="149676"/>
                    <a:pt x="7620" y="163878"/>
                  </a:cubicBezTo>
                  <a:cubicBezTo>
                    <a:pt x="0" y="235982"/>
                    <a:pt x="5080" y="1128533"/>
                    <a:pt x="7620" y="1201728"/>
                  </a:cubicBezTo>
                  <a:cubicBezTo>
                    <a:pt x="6350" y="1259630"/>
                    <a:pt x="11430" y="1316438"/>
                    <a:pt x="11430" y="1374339"/>
                  </a:cubicBezTo>
                  <a:cubicBezTo>
                    <a:pt x="11430" y="1401651"/>
                    <a:pt x="15240" y="1430056"/>
                    <a:pt x="7620" y="1460945"/>
                  </a:cubicBezTo>
                  <a:cubicBezTo>
                    <a:pt x="5080" y="1469835"/>
                    <a:pt x="10160" y="1476185"/>
                    <a:pt x="19050" y="1477455"/>
                  </a:cubicBezTo>
                  <a:cubicBezTo>
                    <a:pt x="29210" y="1478725"/>
                    <a:pt x="38100" y="1478725"/>
                    <a:pt x="48260" y="1478725"/>
                  </a:cubicBezTo>
                  <a:cubicBezTo>
                    <a:pt x="155383" y="1479995"/>
                    <a:pt x="272419" y="1479995"/>
                    <a:pt x="393112" y="1481265"/>
                  </a:cubicBezTo>
                  <a:cubicBezTo>
                    <a:pt x="458945" y="1482535"/>
                    <a:pt x="524778" y="1483805"/>
                    <a:pt x="586953" y="1485075"/>
                  </a:cubicBezTo>
                  <a:cubicBezTo>
                    <a:pt x="696675" y="1486345"/>
                    <a:pt x="802739" y="1486345"/>
                    <a:pt x="912460" y="1487615"/>
                  </a:cubicBezTo>
                  <a:cubicBezTo>
                    <a:pt x="956348" y="1487615"/>
                    <a:pt x="996580" y="1487615"/>
                    <a:pt x="1040468" y="1486345"/>
                  </a:cubicBezTo>
                  <a:cubicBezTo>
                    <a:pt x="1058755" y="1486345"/>
                    <a:pt x="1080699" y="1485075"/>
                    <a:pt x="1098986" y="1485075"/>
                  </a:cubicBezTo>
                  <a:cubicBezTo>
                    <a:pt x="1172134" y="1486345"/>
                    <a:pt x="2635085" y="1477455"/>
                    <a:pt x="2708232" y="1478725"/>
                  </a:cubicBezTo>
                  <a:cubicBezTo>
                    <a:pt x="2810639" y="1479995"/>
                    <a:pt x="3092257" y="1479995"/>
                    <a:pt x="3194663" y="1479995"/>
                  </a:cubicBezTo>
                  <a:cubicBezTo>
                    <a:pt x="3234895" y="1479995"/>
                    <a:pt x="3271468" y="1478725"/>
                    <a:pt x="3311700" y="1478725"/>
                  </a:cubicBezTo>
                  <a:cubicBezTo>
                    <a:pt x="3377532" y="1479995"/>
                    <a:pt x="3443365" y="1481265"/>
                    <a:pt x="3509198" y="1482535"/>
                  </a:cubicBezTo>
                  <a:cubicBezTo>
                    <a:pt x="3651836" y="1485075"/>
                    <a:pt x="3790816" y="1482535"/>
                    <a:pt x="3933454" y="1486345"/>
                  </a:cubicBezTo>
                  <a:cubicBezTo>
                    <a:pt x="4171184" y="1491425"/>
                    <a:pt x="4412570" y="1485075"/>
                    <a:pt x="4646318" y="1490155"/>
                  </a:cubicBezTo>
                  <a:cubicBezTo>
                    <a:pt x="4666638" y="1491425"/>
                    <a:pt x="4686958" y="1490155"/>
                    <a:pt x="4709818" y="1490155"/>
                  </a:cubicBezTo>
                  <a:cubicBezTo>
                    <a:pt x="4709818" y="1466025"/>
                    <a:pt x="4709818" y="1453325"/>
                    <a:pt x="4709818" y="1431148"/>
                  </a:cubicBezTo>
                  <a:cubicBezTo>
                    <a:pt x="4708548" y="1375432"/>
                    <a:pt x="4706008" y="1322993"/>
                    <a:pt x="4706008" y="1266184"/>
                  </a:cubicBezTo>
                  <a:close/>
                </a:path>
              </a:pathLst>
            </a:custGeom>
            <a:solidFill>
              <a:srgbClr val="EFEFEF"/>
            </a:solidFill>
          </p:spPr>
        </p:sp>
      </p:grpSp>
      <p:sp>
        <p:nvSpPr>
          <p:cNvPr id="9" name="TextBox 9"/>
          <p:cNvSpPr txBox="1"/>
          <p:nvPr/>
        </p:nvSpPr>
        <p:spPr>
          <a:xfrm>
            <a:off x="1257787" y="4017710"/>
            <a:ext cx="15530462" cy="4702637"/>
          </a:xfrm>
          <a:prstGeom prst="rect">
            <a:avLst/>
          </a:prstGeom>
        </p:spPr>
        <p:txBody>
          <a:bodyPr lIns="0" tIns="0" rIns="0" bIns="0" rtlCol="0" anchor="t">
            <a:spAutoFit/>
          </a:bodyPr>
          <a:lstStyle/>
          <a:p>
            <a:pPr algn="ctr">
              <a:lnSpc>
                <a:spcPts val="3446"/>
              </a:lnSpc>
            </a:pPr>
            <a:r>
              <a:rPr lang="en-US" sz="2651" dirty="0">
                <a:solidFill>
                  <a:srgbClr val="000000"/>
                </a:solidFill>
                <a:latin typeface="Poppins Medium Bold"/>
              </a:rPr>
              <a:t>What is Pope Francis saying here?</a:t>
            </a:r>
            <a:r>
              <a:rPr lang="en-US" sz="2651" dirty="0">
                <a:solidFill>
                  <a:srgbClr val="000000"/>
                </a:solidFill>
                <a:latin typeface="Poppins Medium"/>
              </a:rPr>
              <a:t> </a:t>
            </a:r>
          </a:p>
          <a:p>
            <a:pPr algn="ctr">
              <a:lnSpc>
                <a:spcPts val="3446"/>
              </a:lnSpc>
            </a:pPr>
            <a:endParaRPr lang="en-US" sz="2651" dirty="0">
              <a:solidFill>
                <a:srgbClr val="000000"/>
              </a:solidFill>
              <a:latin typeface="Poppins Medium"/>
            </a:endParaRPr>
          </a:p>
          <a:p>
            <a:pPr marL="572379" lvl="1" indent="-286189">
              <a:lnSpc>
                <a:spcPts val="3446"/>
              </a:lnSpc>
              <a:buFont typeface="Arial"/>
              <a:buChar char="•"/>
            </a:pPr>
            <a:r>
              <a:rPr lang="en-US" sz="2651" dirty="0">
                <a:solidFill>
                  <a:srgbClr val="000000"/>
                </a:solidFill>
                <a:latin typeface="Poppins Medium"/>
              </a:rPr>
              <a:t>Because everything is connected, we need to address environmental and social issues together.</a:t>
            </a:r>
          </a:p>
          <a:p>
            <a:pPr>
              <a:lnSpc>
                <a:spcPts val="3446"/>
              </a:lnSpc>
            </a:pPr>
            <a:r>
              <a:rPr lang="en-US" sz="2651" dirty="0">
                <a:solidFill>
                  <a:srgbClr val="000000"/>
                </a:solidFill>
                <a:latin typeface="Poppins Medium"/>
              </a:rPr>
              <a:t> </a:t>
            </a:r>
          </a:p>
          <a:p>
            <a:pPr marL="572379" lvl="1" indent="-286189">
              <a:lnSpc>
                <a:spcPts val="3446"/>
              </a:lnSpc>
              <a:buFont typeface="Arial"/>
              <a:buChar char="•"/>
            </a:pPr>
            <a:r>
              <a:rPr lang="en-US" sz="2651" dirty="0">
                <a:solidFill>
                  <a:srgbClr val="000000"/>
                </a:solidFill>
                <a:latin typeface="Poppins Medium"/>
              </a:rPr>
              <a:t>For example, human trafficking and animal trafficking are parts of the same problem. They both come from a lack of respect and care for all parts of God's creation.</a:t>
            </a:r>
          </a:p>
          <a:p>
            <a:pPr>
              <a:lnSpc>
                <a:spcPts val="3446"/>
              </a:lnSpc>
            </a:pPr>
            <a:endParaRPr lang="en-US" sz="2651" dirty="0">
              <a:solidFill>
                <a:srgbClr val="000000"/>
              </a:solidFill>
              <a:latin typeface="Poppins Medium"/>
            </a:endParaRPr>
          </a:p>
          <a:p>
            <a:pPr marL="572379" lvl="1" indent="-286189">
              <a:lnSpc>
                <a:spcPts val="3446"/>
              </a:lnSpc>
              <a:buFont typeface="Arial"/>
              <a:buChar char="•"/>
            </a:pPr>
            <a:r>
              <a:rPr lang="en-US" sz="2651" dirty="0">
                <a:solidFill>
                  <a:srgbClr val="000000"/>
                </a:solidFill>
                <a:latin typeface="Poppins Medium"/>
              </a:rPr>
              <a:t>We can achieve this by changing our daily habits to show love and compassion for one another. We can also look for ways to connect with nature.  </a:t>
            </a:r>
          </a:p>
          <a:p>
            <a:pPr>
              <a:lnSpc>
                <a:spcPts val="3446"/>
              </a:lnSpc>
            </a:pPr>
            <a:endParaRPr lang="en-US" sz="2651" dirty="0">
              <a:solidFill>
                <a:srgbClr val="000000"/>
              </a:solidFill>
              <a:latin typeface="Poppins Medium"/>
            </a:endParaRPr>
          </a:p>
        </p:txBody>
      </p:sp>
      <p:pic>
        <p:nvPicPr>
          <p:cNvPr id="10" name="Picture 10">
            <a:extLs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6092562">
            <a:off x="14699283" y="8467825"/>
            <a:ext cx="308897" cy="1065162"/>
          </a:xfrm>
          <a:prstGeom prst="rect">
            <a:avLst/>
          </a:prstGeom>
        </p:spPr>
      </p:pic>
      <p:pic>
        <p:nvPicPr>
          <p:cNvPr id="11" name="Picture 11">
            <a:extLs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246389">
            <a:off x="496517" y="3138201"/>
            <a:ext cx="1064366" cy="1072409"/>
          </a:xfrm>
          <a:prstGeom prst="rect">
            <a:avLst/>
          </a:prstGeom>
        </p:spPr>
      </p:pic>
      <p:pic>
        <p:nvPicPr>
          <p:cNvPr id="12" name="Picture 12">
            <a:extLs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800000">
            <a:off x="16395684" y="3066417"/>
            <a:ext cx="1096881" cy="1298084"/>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2670175"/>
            <a:ext cx="16230600" cy="1448230"/>
          </a:xfrm>
          <a:prstGeom prst="rect">
            <a:avLst/>
          </a:prstGeom>
        </p:spPr>
        <p:txBody>
          <a:bodyPr lIns="0" tIns="0" rIns="0" bIns="0" rtlCol="0" anchor="t">
            <a:spAutoFit/>
          </a:bodyPr>
          <a:lstStyle/>
          <a:p>
            <a:pPr algn="ctr">
              <a:lnSpc>
                <a:spcPts val="3855"/>
              </a:lnSpc>
            </a:pPr>
            <a:r>
              <a:rPr lang="en-US" sz="2966">
                <a:solidFill>
                  <a:srgbClr val="000000"/>
                </a:solidFill>
                <a:latin typeface="Poppins Medium"/>
              </a:rPr>
              <a:t>"We have to realize that a true ecological approach always becomes a social approach; it must integrate questions of justice in debates on the environment, so as to hear both </a:t>
            </a:r>
            <a:r>
              <a:rPr lang="en-US" sz="2966">
                <a:solidFill>
                  <a:srgbClr val="000000"/>
                </a:solidFill>
                <a:latin typeface="Poppins Medium Bold"/>
              </a:rPr>
              <a:t>the cry of the earth and the cry of the poor.</a:t>
            </a:r>
            <a:r>
              <a:rPr lang="en-US" sz="2966">
                <a:solidFill>
                  <a:srgbClr val="000000"/>
                </a:solidFill>
                <a:latin typeface="Poppins Medium"/>
              </a:rPr>
              <a:t>" (LS, 49)</a:t>
            </a:r>
          </a:p>
        </p:txBody>
      </p:sp>
      <p:pic>
        <p:nvPicPr>
          <p:cNvPr id="3" name="Picture 3">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35537">
            <a:off x="9397537" y="1833491"/>
            <a:ext cx="4155305" cy="872614"/>
          </a:xfrm>
          <a:prstGeom prst="rect">
            <a:avLst/>
          </a:prstGeom>
        </p:spPr>
      </p:pic>
      <p:sp>
        <p:nvSpPr>
          <p:cNvPr id="4" name="TextBox 4"/>
          <p:cNvSpPr txBox="1">
            <a:spLocks noGrp="1"/>
          </p:cNvSpPr>
          <p:nvPr>
            <p:ph type="title" idx="4294967295"/>
          </p:nvPr>
        </p:nvSpPr>
        <p:spPr>
          <a:xfrm>
            <a:off x="3898444" y="988825"/>
            <a:ext cx="10015964" cy="147002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11000"/>
              </a:lnSpc>
              <a:spcBef>
                <a:spcPts val="0"/>
              </a:spcBef>
              <a:spcAft>
                <a:spcPts val="0"/>
              </a:spcAft>
              <a:buClrTx/>
              <a:buSzTx/>
              <a:buFontTx/>
              <a:buNone/>
              <a:tabLst/>
              <a:defRPr/>
            </a:pPr>
            <a:r>
              <a:rPr kumimoji="0" lang="en-US" sz="11000" b="0" i="0" u="none" strike="noStrike" kern="1200" cap="none" spc="0" normalizeH="0" baseline="0" noProof="0" dirty="0">
                <a:ln>
                  <a:noFill/>
                </a:ln>
                <a:solidFill>
                  <a:srgbClr val="000000"/>
                </a:solidFill>
                <a:effectLst/>
                <a:uLnTx/>
                <a:uFillTx/>
                <a:latin typeface="Lumios Marker Bold"/>
                <a:ea typeface="+mn-ea"/>
                <a:cs typeface="+mn-cs"/>
              </a:rPr>
              <a:t>Integral Ecology</a:t>
            </a:r>
          </a:p>
        </p:txBody>
      </p:sp>
      <p:grpSp>
        <p:nvGrpSpPr>
          <p:cNvPr id="5" name="Group 5">
            <a:extLst>
              <a:ext uri="{C183D7F6-B498-43B3-948B-1728B52AA6E4}">
                <adec:decorative xmlns:adec="http://schemas.microsoft.com/office/drawing/2017/decorative" val="1"/>
              </a:ext>
            </a:extLst>
          </p:cNvPr>
          <p:cNvGrpSpPr/>
          <p:nvPr/>
        </p:nvGrpSpPr>
        <p:grpSpPr>
          <a:xfrm>
            <a:off x="1028700" y="4275281"/>
            <a:ext cx="7877234" cy="4983019"/>
            <a:chOff x="0" y="0"/>
            <a:chExt cx="2250962" cy="1423925"/>
          </a:xfrm>
        </p:grpSpPr>
        <p:sp>
          <p:nvSpPr>
            <p:cNvPr id="6" name="Freeform 6"/>
            <p:cNvSpPr/>
            <p:nvPr/>
          </p:nvSpPr>
          <p:spPr>
            <a:xfrm>
              <a:off x="-3810" y="1270"/>
              <a:ext cx="2256042" cy="1422655"/>
            </a:xfrm>
            <a:custGeom>
              <a:avLst/>
              <a:gdLst/>
              <a:ahLst/>
              <a:cxnLst/>
              <a:rect l="l" t="t" r="r" b="b"/>
              <a:pathLst>
                <a:path w="2256042" h="1422655">
                  <a:moveTo>
                    <a:pt x="2252232" y="1205937"/>
                  </a:moveTo>
                  <a:cubicBezTo>
                    <a:pt x="2252232" y="1144729"/>
                    <a:pt x="2256042" y="1082483"/>
                    <a:pt x="2249692" y="1021274"/>
                  </a:cubicBezTo>
                  <a:cubicBezTo>
                    <a:pt x="2242072" y="980814"/>
                    <a:pt x="2230642" y="183029"/>
                    <a:pt x="2230642" y="142569"/>
                  </a:cubicBezTo>
                  <a:cubicBezTo>
                    <a:pt x="2228102" y="114559"/>
                    <a:pt x="2226832" y="85510"/>
                    <a:pt x="2224292" y="54610"/>
                  </a:cubicBezTo>
                  <a:cubicBezTo>
                    <a:pt x="2224292" y="44450"/>
                    <a:pt x="2223022" y="34290"/>
                    <a:pt x="2221752" y="21590"/>
                  </a:cubicBezTo>
                  <a:cubicBezTo>
                    <a:pt x="2211592" y="19050"/>
                    <a:pt x="2202702" y="17780"/>
                    <a:pt x="2192542" y="16510"/>
                  </a:cubicBezTo>
                  <a:cubicBezTo>
                    <a:pt x="2183049" y="15240"/>
                    <a:pt x="2172834" y="16510"/>
                    <a:pt x="2164322" y="16510"/>
                  </a:cubicBezTo>
                  <a:cubicBezTo>
                    <a:pt x="2121760" y="13970"/>
                    <a:pt x="2079199" y="8890"/>
                    <a:pt x="2036637" y="7620"/>
                  </a:cubicBezTo>
                  <a:cubicBezTo>
                    <a:pt x="1956622" y="5080"/>
                    <a:pt x="1874904" y="3810"/>
                    <a:pt x="1794888" y="2540"/>
                  </a:cubicBezTo>
                  <a:cubicBezTo>
                    <a:pt x="1765947" y="2540"/>
                    <a:pt x="1735303" y="0"/>
                    <a:pt x="1706361" y="0"/>
                  </a:cubicBezTo>
                  <a:cubicBezTo>
                    <a:pt x="1636560" y="0"/>
                    <a:pt x="1568462" y="1270"/>
                    <a:pt x="1498661" y="1270"/>
                  </a:cubicBezTo>
                  <a:cubicBezTo>
                    <a:pt x="1457802" y="1270"/>
                    <a:pt x="1416943" y="3810"/>
                    <a:pt x="1374381" y="3810"/>
                  </a:cubicBezTo>
                  <a:cubicBezTo>
                    <a:pt x="1331820" y="5080"/>
                    <a:pt x="560607" y="7620"/>
                    <a:pt x="518045" y="7620"/>
                  </a:cubicBezTo>
                  <a:cubicBezTo>
                    <a:pt x="483996" y="7620"/>
                    <a:pt x="449947" y="6350"/>
                    <a:pt x="415898" y="7620"/>
                  </a:cubicBezTo>
                  <a:cubicBezTo>
                    <a:pt x="385253" y="8890"/>
                    <a:pt x="352907" y="11430"/>
                    <a:pt x="322262" y="12700"/>
                  </a:cubicBezTo>
                  <a:cubicBezTo>
                    <a:pt x="289916" y="15240"/>
                    <a:pt x="257569" y="16510"/>
                    <a:pt x="226925" y="19050"/>
                  </a:cubicBezTo>
                  <a:cubicBezTo>
                    <a:pt x="180958" y="21590"/>
                    <a:pt x="133290" y="24130"/>
                    <a:pt x="87323" y="27940"/>
                  </a:cubicBezTo>
                  <a:cubicBezTo>
                    <a:pt x="60084" y="30480"/>
                    <a:pt x="38100" y="34290"/>
                    <a:pt x="16510" y="36830"/>
                  </a:cubicBezTo>
                  <a:cubicBezTo>
                    <a:pt x="16510" y="38100"/>
                    <a:pt x="13970" y="40640"/>
                    <a:pt x="13970" y="43180"/>
                  </a:cubicBezTo>
                  <a:cubicBezTo>
                    <a:pt x="12700" y="70986"/>
                    <a:pt x="10160" y="94847"/>
                    <a:pt x="8890" y="117671"/>
                  </a:cubicBezTo>
                  <a:cubicBezTo>
                    <a:pt x="7620" y="131157"/>
                    <a:pt x="8890" y="145682"/>
                    <a:pt x="7620" y="159168"/>
                  </a:cubicBezTo>
                  <a:cubicBezTo>
                    <a:pt x="0" y="227639"/>
                    <a:pt x="5080" y="1075221"/>
                    <a:pt x="7620" y="1144729"/>
                  </a:cubicBezTo>
                  <a:cubicBezTo>
                    <a:pt x="6350" y="1199713"/>
                    <a:pt x="11430" y="1253659"/>
                    <a:pt x="11430" y="1308643"/>
                  </a:cubicBezTo>
                  <a:cubicBezTo>
                    <a:pt x="11430" y="1334579"/>
                    <a:pt x="15240" y="1361552"/>
                    <a:pt x="7620" y="1392175"/>
                  </a:cubicBezTo>
                  <a:cubicBezTo>
                    <a:pt x="5080" y="1401065"/>
                    <a:pt x="10160" y="1407415"/>
                    <a:pt x="19050" y="1408685"/>
                  </a:cubicBezTo>
                  <a:cubicBezTo>
                    <a:pt x="29210" y="1409955"/>
                    <a:pt x="38100" y="1409955"/>
                    <a:pt x="48260" y="1409955"/>
                  </a:cubicBezTo>
                  <a:cubicBezTo>
                    <a:pt x="100943" y="1411225"/>
                    <a:pt x="155422" y="1411225"/>
                    <a:pt x="211603" y="1412495"/>
                  </a:cubicBezTo>
                  <a:cubicBezTo>
                    <a:pt x="242247" y="1413765"/>
                    <a:pt x="272891" y="1415035"/>
                    <a:pt x="301833" y="1416305"/>
                  </a:cubicBezTo>
                  <a:cubicBezTo>
                    <a:pt x="352907" y="1417575"/>
                    <a:pt x="402278" y="1417575"/>
                    <a:pt x="453352" y="1418845"/>
                  </a:cubicBezTo>
                  <a:cubicBezTo>
                    <a:pt x="473781" y="1418845"/>
                    <a:pt x="492508" y="1418845"/>
                    <a:pt x="512938" y="1417575"/>
                  </a:cubicBezTo>
                  <a:cubicBezTo>
                    <a:pt x="521450" y="1417575"/>
                    <a:pt x="531665" y="1416305"/>
                    <a:pt x="540177" y="1416305"/>
                  </a:cubicBezTo>
                  <a:cubicBezTo>
                    <a:pt x="574226" y="1417575"/>
                    <a:pt x="1255209" y="1408685"/>
                    <a:pt x="1289258" y="1409955"/>
                  </a:cubicBezTo>
                  <a:cubicBezTo>
                    <a:pt x="1336927" y="1411225"/>
                    <a:pt x="1468017" y="1411225"/>
                    <a:pt x="1515685" y="1411225"/>
                  </a:cubicBezTo>
                  <a:cubicBezTo>
                    <a:pt x="1534412" y="1411225"/>
                    <a:pt x="1551437" y="1409955"/>
                    <a:pt x="1570164" y="1409955"/>
                  </a:cubicBezTo>
                  <a:cubicBezTo>
                    <a:pt x="1600808" y="1411225"/>
                    <a:pt x="1631453" y="1412495"/>
                    <a:pt x="1662097" y="1413765"/>
                  </a:cubicBezTo>
                  <a:cubicBezTo>
                    <a:pt x="1728493" y="1416305"/>
                    <a:pt x="1793186" y="1413765"/>
                    <a:pt x="1859582" y="1417575"/>
                  </a:cubicBezTo>
                  <a:cubicBezTo>
                    <a:pt x="1970242" y="1422655"/>
                    <a:pt x="2082604" y="1416305"/>
                    <a:pt x="2192542" y="1421385"/>
                  </a:cubicBezTo>
                  <a:cubicBezTo>
                    <a:pt x="2212862" y="1422655"/>
                    <a:pt x="2233182" y="1421385"/>
                    <a:pt x="2256042" y="1421385"/>
                  </a:cubicBezTo>
                  <a:cubicBezTo>
                    <a:pt x="2256042" y="1397255"/>
                    <a:pt x="2256042" y="1384555"/>
                    <a:pt x="2256042" y="1362589"/>
                  </a:cubicBezTo>
                  <a:cubicBezTo>
                    <a:pt x="2254772" y="1309680"/>
                    <a:pt x="2252232" y="1259884"/>
                    <a:pt x="2252232" y="1205937"/>
                  </a:cubicBezTo>
                  <a:close/>
                </a:path>
              </a:pathLst>
            </a:custGeom>
            <a:solidFill>
              <a:srgbClr val="EFEFEF"/>
            </a:solidFill>
          </p:spPr>
        </p:sp>
      </p:grpSp>
      <p:grpSp>
        <p:nvGrpSpPr>
          <p:cNvPr id="7" name="Group 7" descr="The cry of the Earth"/>
          <p:cNvGrpSpPr/>
          <p:nvPr/>
        </p:nvGrpSpPr>
        <p:grpSpPr>
          <a:xfrm>
            <a:off x="1419641" y="4513153"/>
            <a:ext cx="7095352" cy="1260693"/>
            <a:chOff x="0" y="0"/>
            <a:chExt cx="9460469" cy="1680925"/>
          </a:xfrm>
        </p:grpSpPr>
        <p:sp>
          <p:nvSpPr>
            <p:cNvPr id="8" name="TextBox 8"/>
            <p:cNvSpPr txBox="1"/>
            <p:nvPr/>
          </p:nvSpPr>
          <p:spPr>
            <a:xfrm>
              <a:off x="6236218" y="152400"/>
              <a:ext cx="3224250" cy="1528525"/>
            </a:xfrm>
            <a:prstGeom prst="rect">
              <a:avLst/>
            </a:prstGeom>
          </p:spPr>
          <p:txBody>
            <a:bodyPr lIns="0" tIns="0" rIns="0" bIns="0" rtlCol="0" anchor="t">
              <a:spAutoFit/>
            </a:bodyPr>
            <a:lstStyle/>
            <a:p>
              <a:pPr algn="ctr">
                <a:lnSpc>
                  <a:spcPts val="8285"/>
                </a:lnSpc>
              </a:pPr>
              <a:r>
                <a:rPr lang="en-US" sz="8285">
                  <a:solidFill>
                    <a:srgbClr val="000000"/>
                  </a:solidFill>
                  <a:latin typeface="Lumios Marker Bold"/>
                </a:rPr>
                <a:t>Earth</a:t>
              </a:r>
            </a:p>
          </p:txBody>
        </p:sp>
        <p:sp>
          <p:nvSpPr>
            <p:cNvPr id="9" name="TextBox 9"/>
            <p:cNvSpPr txBox="1"/>
            <p:nvPr/>
          </p:nvSpPr>
          <p:spPr>
            <a:xfrm>
              <a:off x="0" y="174684"/>
              <a:ext cx="6707679" cy="1045601"/>
            </a:xfrm>
            <a:prstGeom prst="rect">
              <a:avLst/>
            </a:prstGeom>
          </p:spPr>
          <p:txBody>
            <a:bodyPr lIns="0" tIns="0" rIns="0" bIns="0" rtlCol="0" anchor="t">
              <a:spAutoFit/>
            </a:bodyPr>
            <a:lstStyle/>
            <a:p>
              <a:pPr algn="ctr">
                <a:lnSpc>
                  <a:spcPts val="6118"/>
                </a:lnSpc>
              </a:pPr>
              <a:r>
                <a:rPr lang="en-US" sz="5098">
                  <a:solidFill>
                    <a:srgbClr val="000000"/>
                  </a:solidFill>
                  <a:latin typeface="Poppins Medium"/>
                </a:rPr>
                <a:t>The cry of the</a:t>
              </a:r>
            </a:p>
          </p:txBody>
        </p:sp>
      </p:grpSp>
      <p:grpSp>
        <p:nvGrpSpPr>
          <p:cNvPr id="10" name="Group 10">
            <a:extLst>
              <a:ext uri="{C183D7F6-B498-43B3-948B-1728B52AA6E4}">
                <adec:decorative xmlns:adec="http://schemas.microsoft.com/office/drawing/2017/decorative" val="1"/>
              </a:ext>
            </a:extLst>
          </p:cNvPr>
          <p:cNvGrpSpPr/>
          <p:nvPr/>
        </p:nvGrpSpPr>
        <p:grpSpPr>
          <a:xfrm>
            <a:off x="9382066" y="4275281"/>
            <a:ext cx="7877234" cy="4983019"/>
            <a:chOff x="0" y="0"/>
            <a:chExt cx="2250962" cy="1423925"/>
          </a:xfrm>
        </p:grpSpPr>
        <p:sp>
          <p:nvSpPr>
            <p:cNvPr id="11" name="Freeform 11"/>
            <p:cNvSpPr/>
            <p:nvPr/>
          </p:nvSpPr>
          <p:spPr>
            <a:xfrm>
              <a:off x="-3810" y="1270"/>
              <a:ext cx="2256042" cy="1422655"/>
            </a:xfrm>
            <a:custGeom>
              <a:avLst/>
              <a:gdLst/>
              <a:ahLst/>
              <a:cxnLst/>
              <a:rect l="l" t="t" r="r" b="b"/>
              <a:pathLst>
                <a:path w="2256042" h="1422655">
                  <a:moveTo>
                    <a:pt x="2252232" y="1205937"/>
                  </a:moveTo>
                  <a:cubicBezTo>
                    <a:pt x="2252232" y="1144729"/>
                    <a:pt x="2256042" y="1082483"/>
                    <a:pt x="2249692" y="1021274"/>
                  </a:cubicBezTo>
                  <a:cubicBezTo>
                    <a:pt x="2242072" y="980814"/>
                    <a:pt x="2230642" y="183029"/>
                    <a:pt x="2230642" y="142569"/>
                  </a:cubicBezTo>
                  <a:cubicBezTo>
                    <a:pt x="2228102" y="114559"/>
                    <a:pt x="2226832" y="85510"/>
                    <a:pt x="2224292" y="54610"/>
                  </a:cubicBezTo>
                  <a:cubicBezTo>
                    <a:pt x="2224292" y="44450"/>
                    <a:pt x="2223022" y="34290"/>
                    <a:pt x="2221752" y="21590"/>
                  </a:cubicBezTo>
                  <a:cubicBezTo>
                    <a:pt x="2211592" y="19050"/>
                    <a:pt x="2202702" y="17780"/>
                    <a:pt x="2192542" y="16510"/>
                  </a:cubicBezTo>
                  <a:cubicBezTo>
                    <a:pt x="2183049" y="15240"/>
                    <a:pt x="2172834" y="16510"/>
                    <a:pt x="2164322" y="16510"/>
                  </a:cubicBezTo>
                  <a:cubicBezTo>
                    <a:pt x="2121760" y="13970"/>
                    <a:pt x="2079199" y="8890"/>
                    <a:pt x="2036637" y="7620"/>
                  </a:cubicBezTo>
                  <a:cubicBezTo>
                    <a:pt x="1956622" y="5080"/>
                    <a:pt x="1874904" y="3810"/>
                    <a:pt x="1794888" y="2540"/>
                  </a:cubicBezTo>
                  <a:cubicBezTo>
                    <a:pt x="1765947" y="2540"/>
                    <a:pt x="1735303" y="0"/>
                    <a:pt x="1706361" y="0"/>
                  </a:cubicBezTo>
                  <a:cubicBezTo>
                    <a:pt x="1636560" y="0"/>
                    <a:pt x="1568462" y="1270"/>
                    <a:pt x="1498661" y="1270"/>
                  </a:cubicBezTo>
                  <a:cubicBezTo>
                    <a:pt x="1457802" y="1270"/>
                    <a:pt x="1416943" y="3810"/>
                    <a:pt x="1374381" y="3810"/>
                  </a:cubicBezTo>
                  <a:cubicBezTo>
                    <a:pt x="1331820" y="5080"/>
                    <a:pt x="560607" y="7620"/>
                    <a:pt x="518045" y="7620"/>
                  </a:cubicBezTo>
                  <a:cubicBezTo>
                    <a:pt x="483996" y="7620"/>
                    <a:pt x="449947" y="6350"/>
                    <a:pt x="415898" y="7620"/>
                  </a:cubicBezTo>
                  <a:cubicBezTo>
                    <a:pt x="385253" y="8890"/>
                    <a:pt x="352907" y="11430"/>
                    <a:pt x="322262" y="12700"/>
                  </a:cubicBezTo>
                  <a:cubicBezTo>
                    <a:pt x="289916" y="15240"/>
                    <a:pt x="257569" y="16510"/>
                    <a:pt x="226925" y="19050"/>
                  </a:cubicBezTo>
                  <a:cubicBezTo>
                    <a:pt x="180958" y="21590"/>
                    <a:pt x="133290" y="24130"/>
                    <a:pt x="87323" y="27940"/>
                  </a:cubicBezTo>
                  <a:cubicBezTo>
                    <a:pt x="60084" y="30480"/>
                    <a:pt x="38100" y="34290"/>
                    <a:pt x="16510" y="36830"/>
                  </a:cubicBezTo>
                  <a:cubicBezTo>
                    <a:pt x="16510" y="38100"/>
                    <a:pt x="13970" y="40640"/>
                    <a:pt x="13970" y="43180"/>
                  </a:cubicBezTo>
                  <a:cubicBezTo>
                    <a:pt x="12700" y="70986"/>
                    <a:pt x="10160" y="94847"/>
                    <a:pt x="8890" y="117671"/>
                  </a:cubicBezTo>
                  <a:cubicBezTo>
                    <a:pt x="7620" y="131157"/>
                    <a:pt x="8890" y="145682"/>
                    <a:pt x="7620" y="159168"/>
                  </a:cubicBezTo>
                  <a:cubicBezTo>
                    <a:pt x="0" y="227639"/>
                    <a:pt x="5080" y="1075221"/>
                    <a:pt x="7620" y="1144729"/>
                  </a:cubicBezTo>
                  <a:cubicBezTo>
                    <a:pt x="6350" y="1199713"/>
                    <a:pt x="11430" y="1253659"/>
                    <a:pt x="11430" y="1308643"/>
                  </a:cubicBezTo>
                  <a:cubicBezTo>
                    <a:pt x="11430" y="1334579"/>
                    <a:pt x="15240" y="1361552"/>
                    <a:pt x="7620" y="1392175"/>
                  </a:cubicBezTo>
                  <a:cubicBezTo>
                    <a:pt x="5080" y="1401065"/>
                    <a:pt x="10160" y="1407415"/>
                    <a:pt x="19050" y="1408685"/>
                  </a:cubicBezTo>
                  <a:cubicBezTo>
                    <a:pt x="29210" y="1409955"/>
                    <a:pt x="38100" y="1409955"/>
                    <a:pt x="48260" y="1409955"/>
                  </a:cubicBezTo>
                  <a:cubicBezTo>
                    <a:pt x="100943" y="1411225"/>
                    <a:pt x="155422" y="1411225"/>
                    <a:pt x="211603" y="1412495"/>
                  </a:cubicBezTo>
                  <a:cubicBezTo>
                    <a:pt x="242247" y="1413765"/>
                    <a:pt x="272891" y="1415035"/>
                    <a:pt x="301833" y="1416305"/>
                  </a:cubicBezTo>
                  <a:cubicBezTo>
                    <a:pt x="352907" y="1417575"/>
                    <a:pt x="402278" y="1417575"/>
                    <a:pt x="453352" y="1418845"/>
                  </a:cubicBezTo>
                  <a:cubicBezTo>
                    <a:pt x="473781" y="1418845"/>
                    <a:pt x="492508" y="1418845"/>
                    <a:pt x="512938" y="1417575"/>
                  </a:cubicBezTo>
                  <a:cubicBezTo>
                    <a:pt x="521450" y="1417575"/>
                    <a:pt x="531665" y="1416305"/>
                    <a:pt x="540177" y="1416305"/>
                  </a:cubicBezTo>
                  <a:cubicBezTo>
                    <a:pt x="574226" y="1417575"/>
                    <a:pt x="1255209" y="1408685"/>
                    <a:pt x="1289258" y="1409955"/>
                  </a:cubicBezTo>
                  <a:cubicBezTo>
                    <a:pt x="1336927" y="1411225"/>
                    <a:pt x="1468017" y="1411225"/>
                    <a:pt x="1515685" y="1411225"/>
                  </a:cubicBezTo>
                  <a:cubicBezTo>
                    <a:pt x="1534412" y="1411225"/>
                    <a:pt x="1551437" y="1409955"/>
                    <a:pt x="1570164" y="1409955"/>
                  </a:cubicBezTo>
                  <a:cubicBezTo>
                    <a:pt x="1600808" y="1411225"/>
                    <a:pt x="1631453" y="1412495"/>
                    <a:pt x="1662097" y="1413765"/>
                  </a:cubicBezTo>
                  <a:cubicBezTo>
                    <a:pt x="1728493" y="1416305"/>
                    <a:pt x="1793186" y="1413765"/>
                    <a:pt x="1859582" y="1417575"/>
                  </a:cubicBezTo>
                  <a:cubicBezTo>
                    <a:pt x="1970242" y="1422655"/>
                    <a:pt x="2082604" y="1416305"/>
                    <a:pt x="2192542" y="1421385"/>
                  </a:cubicBezTo>
                  <a:cubicBezTo>
                    <a:pt x="2212862" y="1422655"/>
                    <a:pt x="2233182" y="1421385"/>
                    <a:pt x="2256042" y="1421385"/>
                  </a:cubicBezTo>
                  <a:cubicBezTo>
                    <a:pt x="2256042" y="1397255"/>
                    <a:pt x="2256042" y="1384555"/>
                    <a:pt x="2256042" y="1362589"/>
                  </a:cubicBezTo>
                  <a:cubicBezTo>
                    <a:pt x="2254772" y="1309680"/>
                    <a:pt x="2252232" y="1259884"/>
                    <a:pt x="2252232" y="1205937"/>
                  </a:cubicBezTo>
                  <a:close/>
                </a:path>
              </a:pathLst>
            </a:custGeom>
            <a:solidFill>
              <a:srgbClr val="EFEFEF"/>
            </a:solidFill>
          </p:spPr>
        </p:sp>
      </p:grpSp>
      <p:grpSp>
        <p:nvGrpSpPr>
          <p:cNvPr id="12" name="Group 12" descr="The cry of the poor"/>
          <p:cNvGrpSpPr/>
          <p:nvPr/>
        </p:nvGrpSpPr>
        <p:grpSpPr>
          <a:xfrm>
            <a:off x="9884848" y="4513153"/>
            <a:ext cx="6871671" cy="1260693"/>
            <a:chOff x="0" y="0"/>
            <a:chExt cx="9162227" cy="1680925"/>
          </a:xfrm>
        </p:grpSpPr>
        <p:sp>
          <p:nvSpPr>
            <p:cNvPr id="13" name="TextBox 13" descr="The c"/>
            <p:cNvSpPr txBox="1"/>
            <p:nvPr/>
          </p:nvSpPr>
          <p:spPr>
            <a:xfrm>
              <a:off x="5937977" y="152400"/>
              <a:ext cx="3224250" cy="1528525"/>
            </a:xfrm>
            <a:prstGeom prst="rect">
              <a:avLst/>
            </a:prstGeom>
          </p:spPr>
          <p:txBody>
            <a:bodyPr lIns="0" tIns="0" rIns="0" bIns="0" rtlCol="0" anchor="t">
              <a:spAutoFit/>
            </a:bodyPr>
            <a:lstStyle/>
            <a:p>
              <a:pPr algn="ctr">
                <a:lnSpc>
                  <a:spcPts val="8285"/>
                </a:lnSpc>
              </a:pPr>
              <a:r>
                <a:rPr lang="en-US" sz="8285" dirty="0">
                  <a:solidFill>
                    <a:srgbClr val="000000"/>
                  </a:solidFill>
                  <a:latin typeface="Lumios Marker Bold"/>
                </a:rPr>
                <a:t>Poor</a:t>
              </a:r>
            </a:p>
          </p:txBody>
        </p:sp>
        <p:sp>
          <p:nvSpPr>
            <p:cNvPr id="14" name="TextBox 14"/>
            <p:cNvSpPr txBox="1"/>
            <p:nvPr/>
          </p:nvSpPr>
          <p:spPr>
            <a:xfrm>
              <a:off x="0" y="174684"/>
              <a:ext cx="6707679" cy="1045601"/>
            </a:xfrm>
            <a:prstGeom prst="rect">
              <a:avLst/>
            </a:prstGeom>
          </p:spPr>
          <p:txBody>
            <a:bodyPr lIns="0" tIns="0" rIns="0" bIns="0" rtlCol="0" anchor="t">
              <a:spAutoFit/>
            </a:bodyPr>
            <a:lstStyle/>
            <a:p>
              <a:pPr algn="ctr">
                <a:lnSpc>
                  <a:spcPts val="6118"/>
                </a:lnSpc>
              </a:pPr>
              <a:r>
                <a:rPr lang="en-US" sz="5098" dirty="0">
                  <a:solidFill>
                    <a:srgbClr val="000000"/>
                  </a:solidFill>
                  <a:latin typeface="Poppins Medium"/>
                </a:rPr>
                <a:t>The cry of the</a:t>
              </a:r>
            </a:p>
          </p:txBody>
        </p:sp>
      </p:grpSp>
      <p:pic>
        <p:nvPicPr>
          <p:cNvPr id="15" name="Picture 15">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869492" y="5773847"/>
            <a:ext cx="4072883" cy="4435813"/>
          </a:xfrm>
          <a:prstGeom prst="rect">
            <a:avLst/>
          </a:prstGeom>
        </p:spPr>
      </p:pic>
      <p:sp>
        <p:nvSpPr>
          <p:cNvPr id="16" name="TextBox 16"/>
          <p:cNvSpPr txBox="1"/>
          <p:nvPr/>
        </p:nvSpPr>
        <p:spPr>
          <a:xfrm>
            <a:off x="1851935" y="5640497"/>
            <a:ext cx="5017557" cy="3095785"/>
          </a:xfrm>
          <a:prstGeom prst="rect">
            <a:avLst/>
          </a:prstGeom>
        </p:spPr>
        <p:txBody>
          <a:bodyPr lIns="0" tIns="0" rIns="0" bIns="0" rtlCol="0" anchor="t">
            <a:spAutoFit/>
          </a:bodyPr>
          <a:lstStyle/>
          <a:p>
            <a:pPr marL="640386" lvl="1" indent="-320193">
              <a:lnSpc>
                <a:spcPts val="4983"/>
              </a:lnSpc>
              <a:buFont typeface="Arial"/>
              <a:buChar char="•"/>
            </a:pPr>
            <a:r>
              <a:rPr lang="en-US" sz="2966" dirty="0">
                <a:solidFill>
                  <a:srgbClr val="000000"/>
                </a:solidFill>
                <a:latin typeface="Poppins Medium"/>
              </a:rPr>
              <a:t>Rising temperatures</a:t>
            </a:r>
          </a:p>
          <a:p>
            <a:pPr marL="640386" lvl="1" indent="-320193">
              <a:lnSpc>
                <a:spcPts val="4983"/>
              </a:lnSpc>
              <a:buFont typeface="Arial"/>
              <a:buChar char="•"/>
            </a:pPr>
            <a:r>
              <a:rPr lang="en-US" sz="2966" dirty="0">
                <a:solidFill>
                  <a:srgbClr val="000000"/>
                </a:solidFill>
                <a:latin typeface="Poppins Medium"/>
              </a:rPr>
              <a:t>Mass extinction </a:t>
            </a:r>
          </a:p>
          <a:p>
            <a:pPr marL="640386" lvl="1" indent="-320193">
              <a:lnSpc>
                <a:spcPts val="4983"/>
              </a:lnSpc>
              <a:buFont typeface="Arial"/>
              <a:buChar char="•"/>
            </a:pPr>
            <a:r>
              <a:rPr lang="en-US" sz="2966" dirty="0">
                <a:solidFill>
                  <a:srgbClr val="000000"/>
                </a:solidFill>
                <a:latin typeface="Poppins Medium"/>
              </a:rPr>
              <a:t>Habitat destruction</a:t>
            </a:r>
          </a:p>
          <a:p>
            <a:pPr marL="640386" lvl="1" indent="-320193">
              <a:lnSpc>
                <a:spcPts val="4983"/>
              </a:lnSpc>
              <a:buFont typeface="Arial"/>
              <a:buChar char="•"/>
            </a:pPr>
            <a:r>
              <a:rPr lang="en-US" sz="2966" dirty="0">
                <a:solidFill>
                  <a:srgbClr val="000000"/>
                </a:solidFill>
                <a:latin typeface="Poppins Medium"/>
              </a:rPr>
              <a:t>Rising sea levels </a:t>
            </a:r>
          </a:p>
          <a:p>
            <a:pPr marL="640386" lvl="1" indent="-320193">
              <a:lnSpc>
                <a:spcPts val="4983"/>
              </a:lnSpc>
              <a:buFont typeface="Arial"/>
              <a:buChar char="•"/>
            </a:pPr>
            <a:r>
              <a:rPr lang="en-US" sz="2966" dirty="0">
                <a:solidFill>
                  <a:srgbClr val="000000"/>
                </a:solidFill>
                <a:latin typeface="Poppins Medium"/>
              </a:rPr>
              <a:t>Extreme weather </a:t>
            </a:r>
          </a:p>
        </p:txBody>
      </p:sp>
      <p:sp>
        <p:nvSpPr>
          <p:cNvPr id="17" name="TextBox 17"/>
          <p:cNvSpPr txBox="1"/>
          <p:nvPr/>
        </p:nvSpPr>
        <p:spPr>
          <a:xfrm>
            <a:off x="10675936" y="5640497"/>
            <a:ext cx="5760129" cy="3095785"/>
          </a:xfrm>
          <a:prstGeom prst="rect">
            <a:avLst/>
          </a:prstGeom>
        </p:spPr>
        <p:txBody>
          <a:bodyPr lIns="0" tIns="0" rIns="0" bIns="0" rtlCol="0" anchor="t">
            <a:spAutoFit/>
          </a:bodyPr>
          <a:lstStyle/>
          <a:p>
            <a:pPr marL="640386" lvl="1" indent="-320193">
              <a:lnSpc>
                <a:spcPts val="4983"/>
              </a:lnSpc>
              <a:buFont typeface="Arial"/>
              <a:buChar char="•"/>
            </a:pPr>
            <a:r>
              <a:rPr lang="en-US" sz="2966" dirty="0">
                <a:solidFill>
                  <a:srgbClr val="000000"/>
                </a:solidFill>
                <a:latin typeface="Poppins Medium"/>
              </a:rPr>
              <a:t>Political injustice</a:t>
            </a:r>
          </a:p>
          <a:p>
            <a:pPr marL="640386" lvl="1" indent="-320193">
              <a:lnSpc>
                <a:spcPts val="4983"/>
              </a:lnSpc>
              <a:buFont typeface="Arial"/>
              <a:buChar char="•"/>
            </a:pPr>
            <a:r>
              <a:rPr lang="en-US" sz="2966" dirty="0">
                <a:solidFill>
                  <a:srgbClr val="000000"/>
                </a:solidFill>
                <a:latin typeface="Poppins Medium"/>
              </a:rPr>
              <a:t>Economic poverty</a:t>
            </a:r>
          </a:p>
          <a:p>
            <a:pPr marL="640386" lvl="1" indent="-320193">
              <a:lnSpc>
                <a:spcPts val="4983"/>
              </a:lnSpc>
              <a:buFont typeface="Arial"/>
              <a:buChar char="•"/>
            </a:pPr>
            <a:r>
              <a:rPr lang="en-US" sz="2966" dirty="0">
                <a:solidFill>
                  <a:srgbClr val="000000"/>
                </a:solidFill>
                <a:latin typeface="Poppins Medium"/>
              </a:rPr>
              <a:t>Social inequality</a:t>
            </a:r>
          </a:p>
          <a:p>
            <a:pPr marL="640386" lvl="1" indent="-320193">
              <a:lnSpc>
                <a:spcPts val="4983"/>
              </a:lnSpc>
              <a:buFont typeface="Arial"/>
              <a:buChar char="•"/>
            </a:pPr>
            <a:r>
              <a:rPr lang="en-US" sz="2966" dirty="0">
                <a:solidFill>
                  <a:srgbClr val="000000"/>
                </a:solidFill>
                <a:latin typeface="Poppins Medium"/>
              </a:rPr>
              <a:t>The most vulnerable in our society</a:t>
            </a:r>
          </a:p>
        </p:txBody>
      </p:sp>
      <p:pic>
        <p:nvPicPr>
          <p:cNvPr id="18" name="Picture 18">
            <a:extLs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340361" y="8539843"/>
            <a:ext cx="2509612" cy="865816"/>
          </a:xfrm>
          <a:prstGeom prst="rect">
            <a:avLst/>
          </a:prstGeom>
        </p:spPr>
      </p:pic>
      <p:pic>
        <p:nvPicPr>
          <p:cNvPr id="19" name="Picture 19">
            <a:extLs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246389">
            <a:off x="784715" y="3806204"/>
            <a:ext cx="931118" cy="938154"/>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534355" y="1660224"/>
            <a:ext cx="5199299" cy="493933"/>
          </a:xfrm>
          <a:prstGeom prst="rect">
            <a:avLst/>
          </a:prstGeom>
        </p:spPr>
      </p:pic>
      <p:sp>
        <p:nvSpPr>
          <p:cNvPr id="3" name="TextBox 3"/>
          <p:cNvSpPr txBox="1"/>
          <p:nvPr/>
        </p:nvSpPr>
        <p:spPr>
          <a:xfrm>
            <a:off x="2778499" y="437307"/>
            <a:ext cx="5776962" cy="1749425"/>
          </a:xfrm>
          <a:prstGeom prst="rect">
            <a:avLst/>
          </a:prstGeom>
        </p:spPr>
        <p:txBody>
          <a:bodyPr lIns="0" tIns="0" rIns="0" bIns="0" rtlCol="0" anchor="t">
            <a:spAutoFit/>
          </a:bodyPr>
          <a:lstStyle/>
          <a:p>
            <a:pPr>
              <a:lnSpc>
                <a:spcPts val="13000"/>
              </a:lnSpc>
            </a:pPr>
            <a:r>
              <a:rPr lang="en-US" sz="13000" dirty="0">
                <a:solidFill>
                  <a:srgbClr val="000000"/>
                </a:solidFill>
                <a:latin typeface="Lumios Marker Bold"/>
              </a:rPr>
              <a:t>Activity:</a:t>
            </a:r>
          </a:p>
        </p:txBody>
      </p:sp>
      <p:sp>
        <p:nvSpPr>
          <p:cNvPr id="4" name="TextBox 4"/>
          <p:cNvSpPr txBox="1">
            <a:spLocks noGrp="1"/>
          </p:cNvSpPr>
          <p:nvPr>
            <p:ph type="title" idx="4294967295"/>
          </p:nvPr>
        </p:nvSpPr>
        <p:spPr>
          <a:xfrm>
            <a:off x="7462322" y="678465"/>
            <a:ext cx="8381933" cy="122872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96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000000"/>
                </a:solidFill>
                <a:effectLst/>
                <a:uLnTx/>
                <a:uFillTx/>
                <a:latin typeface="Poppins Medium"/>
                <a:ea typeface="+mn-ea"/>
                <a:cs typeface="+mn-cs"/>
              </a:rPr>
              <a:t>Which choices?</a:t>
            </a:r>
          </a:p>
        </p:txBody>
      </p:sp>
      <p:grpSp>
        <p:nvGrpSpPr>
          <p:cNvPr id="5" name="Group 5">
            <a:extLst>
              <a:ext uri="{C183D7F6-B498-43B3-948B-1728B52AA6E4}">
                <adec:decorative xmlns:adec="http://schemas.microsoft.com/office/drawing/2017/decorative" val="1"/>
              </a:ext>
            </a:extLst>
          </p:cNvPr>
          <p:cNvGrpSpPr/>
          <p:nvPr/>
        </p:nvGrpSpPr>
        <p:grpSpPr>
          <a:xfrm>
            <a:off x="1028700" y="2493274"/>
            <a:ext cx="16230600" cy="1287696"/>
            <a:chOff x="0" y="0"/>
            <a:chExt cx="4918364" cy="390211"/>
          </a:xfrm>
        </p:grpSpPr>
        <p:sp>
          <p:nvSpPr>
            <p:cNvPr id="6" name="Freeform 6"/>
            <p:cNvSpPr/>
            <p:nvPr/>
          </p:nvSpPr>
          <p:spPr>
            <a:xfrm>
              <a:off x="-3810" y="1270"/>
              <a:ext cx="4923444" cy="388941"/>
            </a:xfrm>
            <a:custGeom>
              <a:avLst/>
              <a:gdLst/>
              <a:ahLst/>
              <a:cxnLst/>
              <a:rect l="l" t="t" r="r" b="b"/>
              <a:pathLst>
                <a:path w="4923444" h="388941">
                  <a:moveTo>
                    <a:pt x="4919634" y="300337"/>
                  </a:moveTo>
                  <a:cubicBezTo>
                    <a:pt x="4919634" y="287943"/>
                    <a:pt x="4923444" y="275338"/>
                    <a:pt x="4917094" y="262943"/>
                  </a:cubicBezTo>
                  <a:cubicBezTo>
                    <a:pt x="4909474" y="254750"/>
                    <a:pt x="4898044" y="93200"/>
                    <a:pt x="4898044" y="85007"/>
                  </a:cubicBezTo>
                  <a:cubicBezTo>
                    <a:pt x="4895504" y="79334"/>
                    <a:pt x="4894234" y="73452"/>
                    <a:pt x="4891694" y="54610"/>
                  </a:cubicBezTo>
                  <a:cubicBezTo>
                    <a:pt x="4891694" y="44450"/>
                    <a:pt x="4890424" y="34290"/>
                    <a:pt x="4889154" y="21590"/>
                  </a:cubicBezTo>
                  <a:cubicBezTo>
                    <a:pt x="4878994" y="19050"/>
                    <a:pt x="4870104" y="17780"/>
                    <a:pt x="4859944" y="16510"/>
                  </a:cubicBezTo>
                  <a:cubicBezTo>
                    <a:pt x="4841244" y="15240"/>
                    <a:pt x="4818279" y="16510"/>
                    <a:pt x="4799141" y="16510"/>
                  </a:cubicBezTo>
                  <a:cubicBezTo>
                    <a:pt x="4703451" y="13970"/>
                    <a:pt x="4607762" y="8890"/>
                    <a:pt x="4512073" y="7620"/>
                  </a:cubicBezTo>
                  <a:cubicBezTo>
                    <a:pt x="4332177" y="5080"/>
                    <a:pt x="4148453" y="3810"/>
                    <a:pt x="3968557" y="2540"/>
                  </a:cubicBezTo>
                  <a:cubicBezTo>
                    <a:pt x="3903489" y="2540"/>
                    <a:pt x="3834592" y="0"/>
                    <a:pt x="3769524" y="0"/>
                  </a:cubicBezTo>
                  <a:cubicBezTo>
                    <a:pt x="3612593" y="0"/>
                    <a:pt x="3459490" y="1270"/>
                    <a:pt x="3302560" y="1270"/>
                  </a:cubicBezTo>
                  <a:cubicBezTo>
                    <a:pt x="3210698" y="1270"/>
                    <a:pt x="3118836" y="3810"/>
                    <a:pt x="3023147" y="3810"/>
                  </a:cubicBezTo>
                  <a:cubicBezTo>
                    <a:pt x="2927457" y="5080"/>
                    <a:pt x="1193567" y="7620"/>
                    <a:pt x="1097878" y="7620"/>
                  </a:cubicBezTo>
                  <a:cubicBezTo>
                    <a:pt x="1021326" y="7620"/>
                    <a:pt x="944775" y="6350"/>
                    <a:pt x="868223" y="7620"/>
                  </a:cubicBezTo>
                  <a:cubicBezTo>
                    <a:pt x="799327" y="8890"/>
                    <a:pt x="726603" y="11430"/>
                    <a:pt x="657707" y="12700"/>
                  </a:cubicBezTo>
                  <a:cubicBezTo>
                    <a:pt x="584983" y="15240"/>
                    <a:pt x="512259" y="16510"/>
                    <a:pt x="443363" y="19050"/>
                  </a:cubicBezTo>
                  <a:cubicBezTo>
                    <a:pt x="340018" y="21590"/>
                    <a:pt x="232846" y="24130"/>
                    <a:pt x="129502" y="27940"/>
                  </a:cubicBezTo>
                  <a:cubicBezTo>
                    <a:pt x="68261" y="30480"/>
                    <a:pt x="38100" y="34290"/>
                    <a:pt x="16510" y="36830"/>
                  </a:cubicBezTo>
                  <a:cubicBezTo>
                    <a:pt x="16510" y="38100"/>
                    <a:pt x="13970" y="40640"/>
                    <a:pt x="13970" y="43180"/>
                  </a:cubicBezTo>
                  <a:cubicBezTo>
                    <a:pt x="12700" y="70511"/>
                    <a:pt x="10160" y="75343"/>
                    <a:pt x="8890" y="79965"/>
                  </a:cubicBezTo>
                  <a:cubicBezTo>
                    <a:pt x="7620" y="82696"/>
                    <a:pt x="8890" y="85637"/>
                    <a:pt x="7620" y="88368"/>
                  </a:cubicBezTo>
                  <a:cubicBezTo>
                    <a:pt x="0" y="102233"/>
                    <a:pt x="5080" y="273867"/>
                    <a:pt x="7620" y="287943"/>
                  </a:cubicBezTo>
                  <a:cubicBezTo>
                    <a:pt x="6350" y="299077"/>
                    <a:pt x="11430" y="310001"/>
                    <a:pt x="11430" y="321135"/>
                  </a:cubicBezTo>
                  <a:cubicBezTo>
                    <a:pt x="11430" y="326387"/>
                    <a:pt x="15240" y="331849"/>
                    <a:pt x="7620" y="358461"/>
                  </a:cubicBezTo>
                  <a:cubicBezTo>
                    <a:pt x="5080" y="367351"/>
                    <a:pt x="10160" y="373701"/>
                    <a:pt x="19050" y="374971"/>
                  </a:cubicBezTo>
                  <a:cubicBezTo>
                    <a:pt x="29210" y="376241"/>
                    <a:pt x="38100" y="376241"/>
                    <a:pt x="48260" y="376241"/>
                  </a:cubicBezTo>
                  <a:cubicBezTo>
                    <a:pt x="160122" y="377511"/>
                    <a:pt x="282605" y="377511"/>
                    <a:pt x="408914" y="378781"/>
                  </a:cubicBezTo>
                  <a:cubicBezTo>
                    <a:pt x="477811" y="380051"/>
                    <a:pt x="546707" y="381321"/>
                    <a:pt x="611776" y="382591"/>
                  </a:cubicBezTo>
                  <a:cubicBezTo>
                    <a:pt x="726603" y="383861"/>
                    <a:pt x="837603" y="383861"/>
                    <a:pt x="952430" y="385131"/>
                  </a:cubicBezTo>
                  <a:cubicBezTo>
                    <a:pt x="998361" y="385131"/>
                    <a:pt x="1040464" y="385131"/>
                    <a:pt x="1086395" y="383861"/>
                  </a:cubicBezTo>
                  <a:cubicBezTo>
                    <a:pt x="1105533" y="383861"/>
                    <a:pt x="1128498" y="382591"/>
                    <a:pt x="1147636" y="382591"/>
                  </a:cubicBezTo>
                  <a:cubicBezTo>
                    <a:pt x="1224187" y="383861"/>
                    <a:pt x="2755217" y="374971"/>
                    <a:pt x="2831768" y="376241"/>
                  </a:cubicBezTo>
                  <a:cubicBezTo>
                    <a:pt x="2938940" y="377511"/>
                    <a:pt x="3233663" y="377511"/>
                    <a:pt x="3340835" y="377511"/>
                  </a:cubicBezTo>
                  <a:cubicBezTo>
                    <a:pt x="3382939" y="377511"/>
                    <a:pt x="3421214" y="376241"/>
                    <a:pt x="3463317" y="376241"/>
                  </a:cubicBezTo>
                  <a:cubicBezTo>
                    <a:pt x="3532214" y="377511"/>
                    <a:pt x="3601110" y="378781"/>
                    <a:pt x="3670006" y="380051"/>
                  </a:cubicBezTo>
                  <a:cubicBezTo>
                    <a:pt x="3819282" y="382591"/>
                    <a:pt x="3964729" y="380051"/>
                    <a:pt x="4114005" y="383861"/>
                  </a:cubicBezTo>
                  <a:cubicBezTo>
                    <a:pt x="4362797" y="388941"/>
                    <a:pt x="4615417" y="382591"/>
                    <a:pt x="4859944" y="387671"/>
                  </a:cubicBezTo>
                  <a:cubicBezTo>
                    <a:pt x="4880264" y="388941"/>
                    <a:pt x="4900584" y="387671"/>
                    <a:pt x="4923444" y="387671"/>
                  </a:cubicBezTo>
                  <a:cubicBezTo>
                    <a:pt x="4923444" y="363541"/>
                    <a:pt x="4923444" y="350841"/>
                    <a:pt x="4923444" y="332059"/>
                  </a:cubicBezTo>
                  <a:cubicBezTo>
                    <a:pt x="4922174" y="321345"/>
                    <a:pt x="4919634" y="311261"/>
                    <a:pt x="4919634" y="300337"/>
                  </a:cubicBezTo>
                  <a:close/>
                </a:path>
              </a:pathLst>
            </a:custGeom>
            <a:solidFill>
              <a:srgbClr val="EFEFEF"/>
            </a:solidFill>
          </p:spPr>
        </p:sp>
      </p:grpSp>
      <p:pic>
        <p:nvPicPr>
          <p:cNvPr id="7" name="Picture 7">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29024" y="2965217"/>
            <a:ext cx="324471" cy="343811"/>
          </a:xfrm>
          <a:prstGeom prst="rect">
            <a:avLst/>
          </a:prstGeom>
        </p:spPr>
      </p:pic>
      <p:pic>
        <p:nvPicPr>
          <p:cNvPr id="8" name="Picture 8">
            <a:extLs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230438">
            <a:off x="15776383" y="-248630"/>
            <a:ext cx="1322849" cy="2242116"/>
          </a:xfrm>
          <a:prstGeom prst="rect">
            <a:avLst/>
          </a:prstGeom>
        </p:spPr>
      </p:pic>
      <p:sp>
        <p:nvSpPr>
          <p:cNvPr id="9" name="TextBox 9"/>
          <p:cNvSpPr txBox="1"/>
          <p:nvPr/>
        </p:nvSpPr>
        <p:spPr>
          <a:xfrm>
            <a:off x="2376408" y="2920132"/>
            <a:ext cx="13535183" cy="422910"/>
          </a:xfrm>
          <a:prstGeom prst="rect">
            <a:avLst/>
          </a:prstGeom>
        </p:spPr>
        <p:txBody>
          <a:bodyPr lIns="0" tIns="0" rIns="0" bIns="0" rtlCol="0" anchor="t">
            <a:spAutoFit/>
          </a:bodyPr>
          <a:lstStyle/>
          <a:p>
            <a:pPr>
              <a:lnSpc>
                <a:spcPts val="3510"/>
              </a:lnSpc>
            </a:pPr>
            <a:r>
              <a:rPr lang="en-US" sz="2700">
                <a:solidFill>
                  <a:srgbClr val="000000"/>
                </a:solidFill>
                <a:latin typeface="Poppins Medium Bold"/>
              </a:rPr>
              <a:t>Look back at some of the eco-choices you identified earlier</a:t>
            </a:r>
          </a:p>
        </p:txBody>
      </p:sp>
      <p:grpSp>
        <p:nvGrpSpPr>
          <p:cNvPr id="10" name="Group 10">
            <a:extLst>
              <a:ext uri="{C183D7F6-B498-43B3-948B-1728B52AA6E4}">
                <adec:decorative xmlns:adec="http://schemas.microsoft.com/office/drawing/2017/decorative" val="1"/>
              </a:ext>
            </a:extLst>
          </p:cNvPr>
          <p:cNvGrpSpPr/>
          <p:nvPr/>
        </p:nvGrpSpPr>
        <p:grpSpPr>
          <a:xfrm>
            <a:off x="1028700" y="4499652"/>
            <a:ext cx="16230600" cy="1287696"/>
            <a:chOff x="0" y="0"/>
            <a:chExt cx="4918364" cy="390211"/>
          </a:xfrm>
        </p:grpSpPr>
        <p:sp>
          <p:nvSpPr>
            <p:cNvPr id="11" name="Freeform 11"/>
            <p:cNvSpPr/>
            <p:nvPr/>
          </p:nvSpPr>
          <p:spPr>
            <a:xfrm>
              <a:off x="-3810" y="1270"/>
              <a:ext cx="4923444" cy="388941"/>
            </a:xfrm>
            <a:custGeom>
              <a:avLst/>
              <a:gdLst/>
              <a:ahLst/>
              <a:cxnLst/>
              <a:rect l="l" t="t" r="r" b="b"/>
              <a:pathLst>
                <a:path w="4923444" h="388941">
                  <a:moveTo>
                    <a:pt x="4919634" y="300337"/>
                  </a:moveTo>
                  <a:cubicBezTo>
                    <a:pt x="4919634" y="287943"/>
                    <a:pt x="4923444" y="275338"/>
                    <a:pt x="4917094" y="262943"/>
                  </a:cubicBezTo>
                  <a:cubicBezTo>
                    <a:pt x="4909474" y="254750"/>
                    <a:pt x="4898044" y="93200"/>
                    <a:pt x="4898044" y="85007"/>
                  </a:cubicBezTo>
                  <a:cubicBezTo>
                    <a:pt x="4895504" y="79334"/>
                    <a:pt x="4894234" y="73452"/>
                    <a:pt x="4891694" y="54610"/>
                  </a:cubicBezTo>
                  <a:cubicBezTo>
                    <a:pt x="4891694" y="44450"/>
                    <a:pt x="4890424" y="34290"/>
                    <a:pt x="4889154" y="21590"/>
                  </a:cubicBezTo>
                  <a:cubicBezTo>
                    <a:pt x="4878994" y="19050"/>
                    <a:pt x="4870104" y="17780"/>
                    <a:pt x="4859944" y="16510"/>
                  </a:cubicBezTo>
                  <a:cubicBezTo>
                    <a:pt x="4841244" y="15240"/>
                    <a:pt x="4818279" y="16510"/>
                    <a:pt x="4799141" y="16510"/>
                  </a:cubicBezTo>
                  <a:cubicBezTo>
                    <a:pt x="4703451" y="13970"/>
                    <a:pt x="4607762" y="8890"/>
                    <a:pt x="4512073" y="7620"/>
                  </a:cubicBezTo>
                  <a:cubicBezTo>
                    <a:pt x="4332177" y="5080"/>
                    <a:pt x="4148453" y="3810"/>
                    <a:pt x="3968557" y="2540"/>
                  </a:cubicBezTo>
                  <a:cubicBezTo>
                    <a:pt x="3903489" y="2540"/>
                    <a:pt x="3834592" y="0"/>
                    <a:pt x="3769524" y="0"/>
                  </a:cubicBezTo>
                  <a:cubicBezTo>
                    <a:pt x="3612593" y="0"/>
                    <a:pt x="3459490" y="1270"/>
                    <a:pt x="3302560" y="1270"/>
                  </a:cubicBezTo>
                  <a:cubicBezTo>
                    <a:pt x="3210698" y="1270"/>
                    <a:pt x="3118836" y="3810"/>
                    <a:pt x="3023147" y="3810"/>
                  </a:cubicBezTo>
                  <a:cubicBezTo>
                    <a:pt x="2927457" y="5080"/>
                    <a:pt x="1193567" y="7620"/>
                    <a:pt x="1097878" y="7620"/>
                  </a:cubicBezTo>
                  <a:cubicBezTo>
                    <a:pt x="1021326" y="7620"/>
                    <a:pt x="944775" y="6350"/>
                    <a:pt x="868223" y="7620"/>
                  </a:cubicBezTo>
                  <a:cubicBezTo>
                    <a:pt x="799327" y="8890"/>
                    <a:pt x="726603" y="11430"/>
                    <a:pt x="657707" y="12700"/>
                  </a:cubicBezTo>
                  <a:cubicBezTo>
                    <a:pt x="584983" y="15240"/>
                    <a:pt x="512259" y="16510"/>
                    <a:pt x="443363" y="19050"/>
                  </a:cubicBezTo>
                  <a:cubicBezTo>
                    <a:pt x="340018" y="21590"/>
                    <a:pt x="232846" y="24130"/>
                    <a:pt x="129502" y="27940"/>
                  </a:cubicBezTo>
                  <a:cubicBezTo>
                    <a:pt x="68261" y="30480"/>
                    <a:pt x="38100" y="34290"/>
                    <a:pt x="16510" y="36830"/>
                  </a:cubicBezTo>
                  <a:cubicBezTo>
                    <a:pt x="16510" y="38100"/>
                    <a:pt x="13970" y="40640"/>
                    <a:pt x="13970" y="43180"/>
                  </a:cubicBezTo>
                  <a:cubicBezTo>
                    <a:pt x="12700" y="70511"/>
                    <a:pt x="10160" y="75343"/>
                    <a:pt x="8890" y="79965"/>
                  </a:cubicBezTo>
                  <a:cubicBezTo>
                    <a:pt x="7620" y="82696"/>
                    <a:pt x="8890" y="85637"/>
                    <a:pt x="7620" y="88368"/>
                  </a:cubicBezTo>
                  <a:cubicBezTo>
                    <a:pt x="0" y="102233"/>
                    <a:pt x="5080" y="273867"/>
                    <a:pt x="7620" y="287943"/>
                  </a:cubicBezTo>
                  <a:cubicBezTo>
                    <a:pt x="6350" y="299077"/>
                    <a:pt x="11430" y="310001"/>
                    <a:pt x="11430" y="321135"/>
                  </a:cubicBezTo>
                  <a:cubicBezTo>
                    <a:pt x="11430" y="326387"/>
                    <a:pt x="15240" y="331849"/>
                    <a:pt x="7620" y="358461"/>
                  </a:cubicBezTo>
                  <a:cubicBezTo>
                    <a:pt x="5080" y="367351"/>
                    <a:pt x="10160" y="373701"/>
                    <a:pt x="19050" y="374971"/>
                  </a:cubicBezTo>
                  <a:cubicBezTo>
                    <a:pt x="29210" y="376241"/>
                    <a:pt x="38100" y="376241"/>
                    <a:pt x="48260" y="376241"/>
                  </a:cubicBezTo>
                  <a:cubicBezTo>
                    <a:pt x="160122" y="377511"/>
                    <a:pt x="282605" y="377511"/>
                    <a:pt x="408914" y="378781"/>
                  </a:cubicBezTo>
                  <a:cubicBezTo>
                    <a:pt x="477811" y="380051"/>
                    <a:pt x="546707" y="381321"/>
                    <a:pt x="611776" y="382591"/>
                  </a:cubicBezTo>
                  <a:cubicBezTo>
                    <a:pt x="726603" y="383861"/>
                    <a:pt x="837603" y="383861"/>
                    <a:pt x="952430" y="385131"/>
                  </a:cubicBezTo>
                  <a:cubicBezTo>
                    <a:pt x="998361" y="385131"/>
                    <a:pt x="1040464" y="385131"/>
                    <a:pt x="1086395" y="383861"/>
                  </a:cubicBezTo>
                  <a:cubicBezTo>
                    <a:pt x="1105533" y="383861"/>
                    <a:pt x="1128498" y="382591"/>
                    <a:pt x="1147636" y="382591"/>
                  </a:cubicBezTo>
                  <a:cubicBezTo>
                    <a:pt x="1224187" y="383861"/>
                    <a:pt x="2755217" y="374971"/>
                    <a:pt x="2831768" y="376241"/>
                  </a:cubicBezTo>
                  <a:cubicBezTo>
                    <a:pt x="2938940" y="377511"/>
                    <a:pt x="3233663" y="377511"/>
                    <a:pt x="3340835" y="377511"/>
                  </a:cubicBezTo>
                  <a:cubicBezTo>
                    <a:pt x="3382939" y="377511"/>
                    <a:pt x="3421214" y="376241"/>
                    <a:pt x="3463317" y="376241"/>
                  </a:cubicBezTo>
                  <a:cubicBezTo>
                    <a:pt x="3532214" y="377511"/>
                    <a:pt x="3601110" y="378781"/>
                    <a:pt x="3670006" y="380051"/>
                  </a:cubicBezTo>
                  <a:cubicBezTo>
                    <a:pt x="3819282" y="382591"/>
                    <a:pt x="3964729" y="380051"/>
                    <a:pt x="4114005" y="383861"/>
                  </a:cubicBezTo>
                  <a:cubicBezTo>
                    <a:pt x="4362797" y="388941"/>
                    <a:pt x="4615417" y="382591"/>
                    <a:pt x="4859944" y="387671"/>
                  </a:cubicBezTo>
                  <a:cubicBezTo>
                    <a:pt x="4880264" y="388941"/>
                    <a:pt x="4900584" y="387671"/>
                    <a:pt x="4923444" y="387671"/>
                  </a:cubicBezTo>
                  <a:cubicBezTo>
                    <a:pt x="4923444" y="363541"/>
                    <a:pt x="4923444" y="350841"/>
                    <a:pt x="4923444" y="332059"/>
                  </a:cubicBezTo>
                  <a:cubicBezTo>
                    <a:pt x="4922174" y="321345"/>
                    <a:pt x="4919634" y="311261"/>
                    <a:pt x="4919634" y="300337"/>
                  </a:cubicBezTo>
                  <a:close/>
                </a:path>
              </a:pathLst>
            </a:custGeom>
            <a:solidFill>
              <a:srgbClr val="EFEFEF"/>
            </a:solidFill>
          </p:spPr>
        </p:sp>
      </p:grpSp>
      <p:pic>
        <p:nvPicPr>
          <p:cNvPr id="12" name="Picture 12">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29024" y="4971595"/>
            <a:ext cx="324471" cy="343811"/>
          </a:xfrm>
          <a:prstGeom prst="rect">
            <a:avLst/>
          </a:prstGeom>
        </p:spPr>
      </p:pic>
      <p:sp>
        <p:nvSpPr>
          <p:cNvPr id="13" name="TextBox 13"/>
          <p:cNvSpPr txBox="1"/>
          <p:nvPr/>
        </p:nvSpPr>
        <p:spPr>
          <a:xfrm>
            <a:off x="2376408" y="4926510"/>
            <a:ext cx="13535183" cy="422910"/>
          </a:xfrm>
          <a:prstGeom prst="rect">
            <a:avLst/>
          </a:prstGeom>
        </p:spPr>
        <p:txBody>
          <a:bodyPr lIns="0" tIns="0" rIns="0" bIns="0" rtlCol="0" anchor="t">
            <a:spAutoFit/>
          </a:bodyPr>
          <a:lstStyle/>
          <a:p>
            <a:pPr>
              <a:lnSpc>
                <a:spcPts val="3510"/>
              </a:lnSpc>
            </a:pPr>
            <a:r>
              <a:rPr lang="en-US" sz="2700">
                <a:solidFill>
                  <a:srgbClr val="000000"/>
                </a:solidFill>
                <a:latin typeface="Poppins Medium Bold"/>
              </a:rPr>
              <a:t>Are these choices accessible to everyone?</a:t>
            </a:r>
          </a:p>
        </p:txBody>
      </p:sp>
      <p:grpSp>
        <p:nvGrpSpPr>
          <p:cNvPr id="14" name="Group 14">
            <a:extLst>
              <a:ext uri="{C183D7F6-B498-43B3-948B-1728B52AA6E4}">
                <adec:decorative xmlns:adec="http://schemas.microsoft.com/office/drawing/2017/decorative" val="1"/>
              </a:ext>
            </a:extLst>
          </p:cNvPr>
          <p:cNvGrpSpPr/>
          <p:nvPr/>
        </p:nvGrpSpPr>
        <p:grpSpPr>
          <a:xfrm>
            <a:off x="1028700" y="7197445"/>
            <a:ext cx="16230600" cy="1287696"/>
            <a:chOff x="0" y="0"/>
            <a:chExt cx="4918364" cy="390211"/>
          </a:xfrm>
        </p:grpSpPr>
        <p:sp>
          <p:nvSpPr>
            <p:cNvPr id="15" name="Freeform 15"/>
            <p:cNvSpPr/>
            <p:nvPr/>
          </p:nvSpPr>
          <p:spPr>
            <a:xfrm>
              <a:off x="-3810" y="1270"/>
              <a:ext cx="4923444" cy="388941"/>
            </a:xfrm>
            <a:custGeom>
              <a:avLst/>
              <a:gdLst/>
              <a:ahLst/>
              <a:cxnLst/>
              <a:rect l="l" t="t" r="r" b="b"/>
              <a:pathLst>
                <a:path w="4923444" h="388941">
                  <a:moveTo>
                    <a:pt x="4919634" y="300337"/>
                  </a:moveTo>
                  <a:cubicBezTo>
                    <a:pt x="4919634" y="287943"/>
                    <a:pt x="4923444" y="275338"/>
                    <a:pt x="4917094" y="262943"/>
                  </a:cubicBezTo>
                  <a:cubicBezTo>
                    <a:pt x="4909474" y="254750"/>
                    <a:pt x="4898044" y="93200"/>
                    <a:pt x="4898044" y="85007"/>
                  </a:cubicBezTo>
                  <a:cubicBezTo>
                    <a:pt x="4895504" y="79334"/>
                    <a:pt x="4894234" y="73452"/>
                    <a:pt x="4891694" y="54610"/>
                  </a:cubicBezTo>
                  <a:cubicBezTo>
                    <a:pt x="4891694" y="44450"/>
                    <a:pt x="4890424" y="34290"/>
                    <a:pt x="4889154" y="21590"/>
                  </a:cubicBezTo>
                  <a:cubicBezTo>
                    <a:pt x="4878994" y="19050"/>
                    <a:pt x="4870104" y="17780"/>
                    <a:pt x="4859944" y="16510"/>
                  </a:cubicBezTo>
                  <a:cubicBezTo>
                    <a:pt x="4841244" y="15240"/>
                    <a:pt x="4818279" y="16510"/>
                    <a:pt x="4799141" y="16510"/>
                  </a:cubicBezTo>
                  <a:cubicBezTo>
                    <a:pt x="4703451" y="13970"/>
                    <a:pt x="4607762" y="8890"/>
                    <a:pt x="4512073" y="7620"/>
                  </a:cubicBezTo>
                  <a:cubicBezTo>
                    <a:pt x="4332177" y="5080"/>
                    <a:pt x="4148453" y="3810"/>
                    <a:pt x="3968557" y="2540"/>
                  </a:cubicBezTo>
                  <a:cubicBezTo>
                    <a:pt x="3903489" y="2540"/>
                    <a:pt x="3834592" y="0"/>
                    <a:pt x="3769524" y="0"/>
                  </a:cubicBezTo>
                  <a:cubicBezTo>
                    <a:pt x="3612593" y="0"/>
                    <a:pt x="3459490" y="1270"/>
                    <a:pt x="3302560" y="1270"/>
                  </a:cubicBezTo>
                  <a:cubicBezTo>
                    <a:pt x="3210698" y="1270"/>
                    <a:pt x="3118836" y="3810"/>
                    <a:pt x="3023147" y="3810"/>
                  </a:cubicBezTo>
                  <a:cubicBezTo>
                    <a:pt x="2927457" y="5080"/>
                    <a:pt x="1193567" y="7620"/>
                    <a:pt x="1097878" y="7620"/>
                  </a:cubicBezTo>
                  <a:cubicBezTo>
                    <a:pt x="1021326" y="7620"/>
                    <a:pt x="944775" y="6350"/>
                    <a:pt x="868223" y="7620"/>
                  </a:cubicBezTo>
                  <a:cubicBezTo>
                    <a:pt x="799327" y="8890"/>
                    <a:pt x="726603" y="11430"/>
                    <a:pt x="657707" y="12700"/>
                  </a:cubicBezTo>
                  <a:cubicBezTo>
                    <a:pt x="584983" y="15240"/>
                    <a:pt x="512259" y="16510"/>
                    <a:pt x="443363" y="19050"/>
                  </a:cubicBezTo>
                  <a:cubicBezTo>
                    <a:pt x="340018" y="21590"/>
                    <a:pt x="232846" y="24130"/>
                    <a:pt x="129502" y="27940"/>
                  </a:cubicBezTo>
                  <a:cubicBezTo>
                    <a:pt x="68261" y="30480"/>
                    <a:pt x="38100" y="34290"/>
                    <a:pt x="16510" y="36830"/>
                  </a:cubicBezTo>
                  <a:cubicBezTo>
                    <a:pt x="16510" y="38100"/>
                    <a:pt x="13970" y="40640"/>
                    <a:pt x="13970" y="43180"/>
                  </a:cubicBezTo>
                  <a:cubicBezTo>
                    <a:pt x="12700" y="70511"/>
                    <a:pt x="10160" y="75343"/>
                    <a:pt x="8890" y="79965"/>
                  </a:cubicBezTo>
                  <a:cubicBezTo>
                    <a:pt x="7620" y="82696"/>
                    <a:pt x="8890" y="85637"/>
                    <a:pt x="7620" y="88368"/>
                  </a:cubicBezTo>
                  <a:cubicBezTo>
                    <a:pt x="0" y="102233"/>
                    <a:pt x="5080" y="273867"/>
                    <a:pt x="7620" y="287943"/>
                  </a:cubicBezTo>
                  <a:cubicBezTo>
                    <a:pt x="6350" y="299077"/>
                    <a:pt x="11430" y="310001"/>
                    <a:pt x="11430" y="321135"/>
                  </a:cubicBezTo>
                  <a:cubicBezTo>
                    <a:pt x="11430" y="326387"/>
                    <a:pt x="15240" y="331849"/>
                    <a:pt x="7620" y="358461"/>
                  </a:cubicBezTo>
                  <a:cubicBezTo>
                    <a:pt x="5080" y="367351"/>
                    <a:pt x="10160" y="373701"/>
                    <a:pt x="19050" y="374971"/>
                  </a:cubicBezTo>
                  <a:cubicBezTo>
                    <a:pt x="29210" y="376241"/>
                    <a:pt x="38100" y="376241"/>
                    <a:pt x="48260" y="376241"/>
                  </a:cubicBezTo>
                  <a:cubicBezTo>
                    <a:pt x="160122" y="377511"/>
                    <a:pt x="282605" y="377511"/>
                    <a:pt x="408914" y="378781"/>
                  </a:cubicBezTo>
                  <a:cubicBezTo>
                    <a:pt x="477811" y="380051"/>
                    <a:pt x="546707" y="381321"/>
                    <a:pt x="611776" y="382591"/>
                  </a:cubicBezTo>
                  <a:cubicBezTo>
                    <a:pt x="726603" y="383861"/>
                    <a:pt x="837603" y="383861"/>
                    <a:pt x="952430" y="385131"/>
                  </a:cubicBezTo>
                  <a:cubicBezTo>
                    <a:pt x="998361" y="385131"/>
                    <a:pt x="1040464" y="385131"/>
                    <a:pt x="1086395" y="383861"/>
                  </a:cubicBezTo>
                  <a:cubicBezTo>
                    <a:pt x="1105533" y="383861"/>
                    <a:pt x="1128498" y="382591"/>
                    <a:pt x="1147636" y="382591"/>
                  </a:cubicBezTo>
                  <a:cubicBezTo>
                    <a:pt x="1224187" y="383861"/>
                    <a:pt x="2755217" y="374971"/>
                    <a:pt x="2831768" y="376241"/>
                  </a:cubicBezTo>
                  <a:cubicBezTo>
                    <a:pt x="2938940" y="377511"/>
                    <a:pt x="3233663" y="377511"/>
                    <a:pt x="3340835" y="377511"/>
                  </a:cubicBezTo>
                  <a:cubicBezTo>
                    <a:pt x="3382939" y="377511"/>
                    <a:pt x="3421214" y="376241"/>
                    <a:pt x="3463317" y="376241"/>
                  </a:cubicBezTo>
                  <a:cubicBezTo>
                    <a:pt x="3532214" y="377511"/>
                    <a:pt x="3601110" y="378781"/>
                    <a:pt x="3670006" y="380051"/>
                  </a:cubicBezTo>
                  <a:cubicBezTo>
                    <a:pt x="3819282" y="382591"/>
                    <a:pt x="3964729" y="380051"/>
                    <a:pt x="4114005" y="383861"/>
                  </a:cubicBezTo>
                  <a:cubicBezTo>
                    <a:pt x="4362797" y="388941"/>
                    <a:pt x="4615417" y="382591"/>
                    <a:pt x="4859944" y="387671"/>
                  </a:cubicBezTo>
                  <a:cubicBezTo>
                    <a:pt x="4880264" y="388941"/>
                    <a:pt x="4900584" y="387671"/>
                    <a:pt x="4923444" y="387671"/>
                  </a:cubicBezTo>
                  <a:cubicBezTo>
                    <a:pt x="4923444" y="363541"/>
                    <a:pt x="4923444" y="350841"/>
                    <a:pt x="4923444" y="332059"/>
                  </a:cubicBezTo>
                  <a:cubicBezTo>
                    <a:pt x="4922174" y="321345"/>
                    <a:pt x="4919634" y="311261"/>
                    <a:pt x="4919634" y="300337"/>
                  </a:cubicBezTo>
                  <a:close/>
                </a:path>
              </a:pathLst>
            </a:custGeom>
            <a:solidFill>
              <a:srgbClr val="EFEFEF"/>
            </a:solidFill>
          </p:spPr>
        </p:sp>
      </p:grpSp>
      <p:pic>
        <p:nvPicPr>
          <p:cNvPr id="16" name="Picture 16">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29024" y="7669388"/>
            <a:ext cx="324471" cy="343811"/>
          </a:xfrm>
          <a:prstGeom prst="rect">
            <a:avLst/>
          </a:prstGeom>
        </p:spPr>
      </p:pic>
      <p:sp>
        <p:nvSpPr>
          <p:cNvPr id="17" name="TextBox 17"/>
          <p:cNvSpPr txBox="1"/>
          <p:nvPr/>
        </p:nvSpPr>
        <p:spPr>
          <a:xfrm>
            <a:off x="2376408" y="7624303"/>
            <a:ext cx="13535183" cy="422910"/>
          </a:xfrm>
          <a:prstGeom prst="rect">
            <a:avLst/>
          </a:prstGeom>
        </p:spPr>
        <p:txBody>
          <a:bodyPr lIns="0" tIns="0" rIns="0" bIns="0" rtlCol="0" anchor="t">
            <a:spAutoFit/>
          </a:bodyPr>
          <a:lstStyle/>
          <a:p>
            <a:pPr>
              <a:lnSpc>
                <a:spcPts val="3510"/>
              </a:lnSpc>
            </a:pPr>
            <a:r>
              <a:rPr lang="en-US" sz="2700">
                <a:solidFill>
                  <a:srgbClr val="000000"/>
                </a:solidFill>
                <a:latin typeface="Poppins Medium Bold"/>
              </a:rPr>
              <a:t>What changes need to happen to make them more accessible? </a:t>
            </a:r>
          </a:p>
        </p:txBody>
      </p:sp>
      <p:sp>
        <p:nvSpPr>
          <p:cNvPr id="18" name="TextBox 18"/>
          <p:cNvSpPr txBox="1"/>
          <p:nvPr/>
        </p:nvSpPr>
        <p:spPr>
          <a:xfrm>
            <a:off x="1109642" y="3940875"/>
            <a:ext cx="16068717" cy="422910"/>
          </a:xfrm>
          <a:prstGeom prst="rect">
            <a:avLst/>
          </a:prstGeom>
        </p:spPr>
        <p:txBody>
          <a:bodyPr lIns="0" tIns="0" rIns="0" bIns="0" rtlCol="0" anchor="t">
            <a:spAutoFit/>
          </a:bodyPr>
          <a:lstStyle/>
          <a:p>
            <a:pPr>
              <a:lnSpc>
                <a:spcPts val="3510"/>
              </a:lnSpc>
            </a:pPr>
            <a:r>
              <a:rPr lang="en-US" sz="2700">
                <a:solidFill>
                  <a:srgbClr val="000000"/>
                </a:solidFill>
                <a:latin typeface="Poppins Medium"/>
              </a:rPr>
              <a:t>Example: Taking the bus instead of the car </a:t>
            </a:r>
          </a:p>
        </p:txBody>
      </p:sp>
      <p:sp>
        <p:nvSpPr>
          <p:cNvPr id="19" name="TextBox 19"/>
          <p:cNvSpPr txBox="1"/>
          <p:nvPr/>
        </p:nvSpPr>
        <p:spPr>
          <a:xfrm>
            <a:off x="1028700" y="5975337"/>
            <a:ext cx="16068717" cy="861060"/>
          </a:xfrm>
          <a:prstGeom prst="rect">
            <a:avLst/>
          </a:prstGeom>
        </p:spPr>
        <p:txBody>
          <a:bodyPr lIns="0" tIns="0" rIns="0" bIns="0" rtlCol="0" anchor="t">
            <a:spAutoFit/>
          </a:bodyPr>
          <a:lstStyle/>
          <a:p>
            <a:pPr>
              <a:lnSpc>
                <a:spcPts val="3510"/>
              </a:lnSpc>
            </a:pPr>
            <a:r>
              <a:rPr lang="en-US" sz="2700">
                <a:solidFill>
                  <a:srgbClr val="000000"/>
                </a:solidFill>
                <a:latin typeface="Poppins Medium"/>
              </a:rPr>
              <a:t>Example: Buses are often inaccessible for disabled people, mothers with pushchairs, and the elderly. They are often quite expensive, excluding low-income groups. </a:t>
            </a:r>
          </a:p>
        </p:txBody>
      </p:sp>
      <p:sp>
        <p:nvSpPr>
          <p:cNvPr id="20" name="TextBox 20"/>
          <p:cNvSpPr txBox="1"/>
          <p:nvPr/>
        </p:nvSpPr>
        <p:spPr>
          <a:xfrm>
            <a:off x="1109642" y="8676161"/>
            <a:ext cx="16068717" cy="422910"/>
          </a:xfrm>
          <a:prstGeom prst="rect">
            <a:avLst/>
          </a:prstGeom>
        </p:spPr>
        <p:txBody>
          <a:bodyPr lIns="0" tIns="0" rIns="0" bIns="0" rtlCol="0" anchor="t">
            <a:spAutoFit/>
          </a:bodyPr>
          <a:lstStyle/>
          <a:p>
            <a:pPr>
              <a:lnSpc>
                <a:spcPts val="3510"/>
              </a:lnSpc>
            </a:pPr>
            <a:r>
              <a:rPr lang="en-US" sz="2700">
                <a:solidFill>
                  <a:srgbClr val="000000"/>
                </a:solidFill>
                <a:latin typeface="Poppins Medium"/>
              </a:rPr>
              <a:t>Example: Ask the council to redesign buses, making them more accessible and affordable.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B643D"/>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8269679" y="4137479"/>
            <a:ext cx="8822504" cy="2012042"/>
            <a:chOff x="0" y="0"/>
            <a:chExt cx="2673486" cy="609710"/>
          </a:xfrm>
        </p:grpSpPr>
        <p:sp>
          <p:nvSpPr>
            <p:cNvPr id="3" name="Freeform 3"/>
            <p:cNvSpPr/>
            <p:nvPr/>
          </p:nvSpPr>
          <p:spPr>
            <a:xfrm>
              <a:off x="-3810" y="1270"/>
              <a:ext cx="2678566" cy="608440"/>
            </a:xfrm>
            <a:custGeom>
              <a:avLst/>
              <a:gdLst/>
              <a:ahLst/>
              <a:cxnLst/>
              <a:rect l="l" t="t" r="r" b="b"/>
              <a:pathLst>
                <a:path w="2678566" h="608440">
                  <a:moveTo>
                    <a:pt x="2674756" y="492632"/>
                  </a:moveTo>
                  <a:cubicBezTo>
                    <a:pt x="2674756" y="469873"/>
                    <a:pt x="2678566" y="446727"/>
                    <a:pt x="2672216" y="423967"/>
                  </a:cubicBezTo>
                  <a:cubicBezTo>
                    <a:pt x="2664596" y="408923"/>
                    <a:pt x="2653166" y="112274"/>
                    <a:pt x="2653166" y="97229"/>
                  </a:cubicBezTo>
                  <a:cubicBezTo>
                    <a:pt x="2650626" y="86814"/>
                    <a:pt x="2649356" y="76013"/>
                    <a:pt x="2646816" y="54610"/>
                  </a:cubicBezTo>
                  <a:cubicBezTo>
                    <a:pt x="2646816" y="44450"/>
                    <a:pt x="2645546" y="34290"/>
                    <a:pt x="2644276" y="21590"/>
                  </a:cubicBezTo>
                  <a:cubicBezTo>
                    <a:pt x="2634116" y="19050"/>
                    <a:pt x="2625226" y="17780"/>
                    <a:pt x="2615066" y="16510"/>
                  </a:cubicBezTo>
                  <a:cubicBezTo>
                    <a:pt x="2604114" y="15240"/>
                    <a:pt x="2591880" y="16510"/>
                    <a:pt x="2581684" y="16510"/>
                  </a:cubicBezTo>
                  <a:cubicBezTo>
                    <a:pt x="2530707" y="13970"/>
                    <a:pt x="2479730" y="8890"/>
                    <a:pt x="2428753" y="7620"/>
                  </a:cubicBezTo>
                  <a:cubicBezTo>
                    <a:pt x="2332916" y="5080"/>
                    <a:pt x="2235040" y="3810"/>
                    <a:pt x="2139203" y="2540"/>
                  </a:cubicBezTo>
                  <a:cubicBezTo>
                    <a:pt x="2104539" y="2540"/>
                    <a:pt x="2067836" y="0"/>
                    <a:pt x="2033171" y="0"/>
                  </a:cubicBezTo>
                  <a:cubicBezTo>
                    <a:pt x="1949569" y="0"/>
                    <a:pt x="1868006" y="1270"/>
                    <a:pt x="1784403" y="1270"/>
                  </a:cubicBezTo>
                  <a:cubicBezTo>
                    <a:pt x="1735465" y="1270"/>
                    <a:pt x="1686527" y="3810"/>
                    <a:pt x="1635550" y="3810"/>
                  </a:cubicBezTo>
                  <a:cubicBezTo>
                    <a:pt x="1584573" y="5080"/>
                    <a:pt x="660869" y="7620"/>
                    <a:pt x="609892" y="7620"/>
                  </a:cubicBezTo>
                  <a:cubicBezTo>
                    <a:pt x="569111" y="7620"/>
                    <a:pt x="528329" y="6350"/>
                    <a:pt x="487547" y="7620"/>
                  </a:cubicBezTo>
                  <a:cubicBezTo>
                    <a:pt x="450844" y="8890"/>
                    <a:pt x="412101" y="11430"/>
                    <a:pt x="375398" y="12700"/>
                  </a:cubicBezTo>
                  <a:cubicBezTo>
                    <a:pt x="336655" y="15240"/>
                    <a:pt x="297913" y="16510"/>
                    <a:pt x="261209" y="19050"/>
                  </a:cubicBezTo>
                  <a:cubicBezTo>
                    <a:pt x="206154" y="21590"/>
                    <a:pt x="149060" y="24130"/>
                    <a:pt x="94004" y="27940"/>
                  </a:cubicBezTo>
                  <a:cubicBezTo>
                    <a:pt x="61379" y="30480"/>
                    <a:pt x="38100" y="34290"/>
                    <a:pt x="16510" y="36830"/>
                  </a:cubicBezTo>
                  <a:cubicBezTo>
                    <a:pt x="16510" y="38100"/>
                    <a:pt x="13970" y="40640"/>
                    <a:pt x="13970" y="43180"/>
                  </a:cubicBezTo>
                  <a:cubicBezTo>
                    <a:pt x="12700" y="70612"/>
                    <a:pt x="10160" y="79484"/>
                    <a:pt x="8890" y="87971"/>
                  </a:cubicBezTo>
                  <a:cubicBezTo>
                    <a:pt x="7620" y="92986"/>
                    <a:pt x="8890" y="98387"/>
                    <a:pt x="7620" y="103402"/>
                  </a:cubicBezTo>
                  <a:cubicBezTo>
                    <a:pt x="0" y="128862"/>
                    <a:pt x="5080" y="444027"/>
                    <a:pt x="7620" y="469873"/>
                  </a:cubicBezTo>
                  <a:cubicBezTo>
                    <a:pt x="6350" y="490318"/>
                    <a:pt x="11430" y="510377"/>
                    <a:pt x="11430" y="530823"/>
                  </a:cubicBezTo>
                  <a:cubicBezTo>
                    <a:pt x="11430" y="540467"/>
                    <a:pt x="15240" y="550496"/>
                    <a:pt x="7620" y="577960"/>
                  </a:cubicBezTo>
                  <a:cubicBezTo>
                    <a:pt x="5080" y="586850"/>
                    <a:pt x="10160" y="593200"/>
                    <a:pt x="19050" y="594470"/>
                  </a:cubicBezTo>
                  <a:cubicBezTo>
                    <a:pt x="29210" y="595740"/>
                    <a:pt x="38100" y="595740"/>
                    <a:pt x="48260" y="595740"/>
                  </a:cubicBezTo>
                  <a:cubicBezTo>
                    <a:pt x="110317" y="597010"/>
                    <a:pt x="175568" y="597010"/>
                    <a:pt x="242857" y="598280"/>
                  </a:cubicBezTo>
                  <a:cubicBezTo>
                    <a:pt x="279561" y="599550"/>
                    <a:pt x="316264" y="600820"/>
                    <a:pt x="350929" y="602090"/>
                  </a:cubicBezTo>
                  <a:cubicBezTo>
                    <a:pt x="412101" y="603360"/>
                    <a:pt x="471235" y="603360"/>
                    <a:pt x="532407" y="604630"/>
                  </a:cubicBezTo>
                  <a:cubicBezTo>
                    <a:pt x="556876" y="604630"/>
                    <a:pt x="579306" y="604630"/>
                    <a:pt x="603775" y="603360"/>
                  </a:cubicBezTo>
                  <a:cubicBezTo>
                    <a:pt x="613970" y="603360"/>
                    <a:pt x="626205" y="602090"/>
                    <a:pt x="636400" y="602090"/>
                  </a:cubicBezTo>
                  <a:cubicBezTo>
                    <a:pt x="677182" y="603360"/>
                    <a:pt x="1492815" y="594470"/>
                    <a:pt x="1533596" y="595740"/>
                  </a:cubicBezTo>
                  <a:cubicBezTo>
                    <a:pt x="1590690" y="597010"/>
                    <a:pt x="1747700" y="597010"/>
                    <a:pt x="1804794" y="597010"/>
                  </a:cubicBezTo>
                  <a:cubicBezTo>
                    <a:pt x="1827224" y="597010"/>
                    <a:pt x="1847615" y="595740"/>
                    <a:pt x="1870045" y="595740"/>
                  </a:cubicBezTo>
                  <a:cubicBezTo>
                    <a:pt x="1906748" y="597010"/>
                    <a:pt x="1943452" y="598280"/>
                    <a:pt x="1980155" y="599550"/>
                  </a:cubicBezTo>
                  <a:cubicBezTo>
                    <a:pt x="2059679" y="602090"/>
                    <a:pt x="2137164" y="599550"/>
                    <a:pt x="2216689" y="603360"/>
                  </a:cubicBezTo>
                  <a:cubicBezTo>
                    <a:pt x="2349229" y="608440"/>
                    <a:pt x="2483808" y="602090"/>
                    <a:pt x="2615066" y="607170"/>
                  </a:cubicBezTo>
                  <a:cubicBezTo>
                    <a:pt x="2635386" y="608440"/>
                    <a:pt x="2655706" y="607170"/>
                    <a:pt x="2678566" y="607170"/>
                  </a:cubicBezTo>
                  <a:cubicBezTo>
                    <a:pt x="2678566" y="583040"/>
                    <a:pt x="2678566" y="570340"/>
                    <a:pt x="2678566" y="550882"/>
                  </a:cubicBezTo>
                  <a:cubicBezTo>
                    <a:pt x="2677296" y="531208"/>
                    <a:pt x="2674756" y="512692"/>
                    <a:pt x="2674756" y="492632"/>
                  </a:cubicBezTo>
                  <a:close/>
                </a:path>
              </a:pathLst>
            </a:custGeom>
            <a:solidFill>
              <a:srgbClr val="FFFFFF"/>
            </a:solidFill>
          </p:spPr>
        </p:sp>
      </p:grpSp>
      <p:grpSp>
        <p:nvGrpSpPr>
          <p:cNvPr id="4" name="Group 4">
            <a:extLst>
              <a:ext uri="{C183D7F6-B498-43B3-948B-1728B52AA6E4}">
                <adec:decorative xmlns:adec="http://schemas.microsoft.com/office/drawing/2017/decorative" val="1"/>
              </a:ext>
            </a:extLst>
          </p:cNvPr>
          <p:cNvGrpSpPr/>
          <p:nvPr/>
        </p:nvGrpSpPr>
        <p:grpSpPr>
          <a:xfrm>
            <a:off x="8269679" y="1458995"/>
            <a:ext cx="8822504" cy="2012042"/>
            <a:chOff x="0" y="0"/>
            <a:chExt cx="2673486" cy="609710"/>
          </a:xfrm>
        </p:grpSpPr>
        <p:sp>
          <p:nvSpPr>
            <p:cNvPr id="5" name="Freeform 5"/>
            <p:cNvSpPr/>
            <p:nvPr/>
          </p:nvSpPr>
          <p:spPr>
            <a:xfrm>
              <a:off x="-3810" y="1270"/>
              <a:ext cx="2678566" cy="608440"/>
            </a:xfrm>
            <a:custGeom>
              <a:avLst/>
              <a:gdLst/>
              <a:ahLst/>
              <a:cxnLst/>
              <a:rect l="l" t="t" r="r" b="b"/>
              <a:pathLst>
                <a:path w="2678566" h="608440">
                  <a:moveTo>
                    <a:pt x="2674756" y="492632"/>
                  </a:moveTo>
                  <a:cubicBezTo>
                    <a:pt x="2674756" y="469873"/>
                    <a:pt x="2678566" y="446727"/>
                    <a:pt x="2672216" y="423967"/>
                  </a:cubicBezTo>
                  <a:cubicBezTo>
                    <a:pt x="2664596" y="408923"/>
                    <a:pt x="2653166" y="112274"/>
                    <a:pt x="2653166" y="97229"/>
                  </a:cubicBezTo>
                  <a:cubicBezTo>
                    <a:pt x="2650626" y="86814"/>
                    <a:pt x="2649356" y="76013"/>
                    <a:pt x="2646816" y="54610"/>
                  </a:cubicBezTo>
                  <a:cubicBezTo>
                    <a:pt x="2646816" y="44450"/>
                    <a:pt x="2645546" y="34290"/>
                    <a:pt x="2644276" y="21590"/>
                  </a:cubicBezTo>
                  <a:cubicBezTo>
                    <a:pt x="2634116" y="19050"/>
                    <a:pt x="2625226" y="17780"/>
                    <a:pt x="2615066" y="16510"/>
                  </a:cubicBezTo>
                  <a:cubicBezTo>
                    <a:pt x="2604114" y="15240"/>
                    <a:pt x="2591880" y="16510"/>
                    <a:pt x="2581684" y="16510"/>
                  </a:cubicBezTo>
                  <a:cubicBezTo>
                    <a:pt x="2530707" y="13970"/>
                    <a:pt x="2479730" y="8890"/>
                    <a:pt x="2428753" y="7620"/>
                  </a:cubicBezTo>
                  <a:cubicBezTo>
                    <a:pt x="2332916" y="5080"/>
                    <a:pt x="2235040" y="3810"/>
                    <a:pt x="2139203" y="2540"/>
                  </a:cubicBezTo>
                  <a:cubicBezTo>
                    <a:pt x="2104539" y="2540"/>
                    <a:pt x="2067836" y="0"/>
                    <a:pt x="2033171" y="0"/>
                  </a:cubicBezTo>
                  <a:cubicBezTo>
                    <a:pt x="1949569" y="0"/>
                    <a:pt x="1868006" y="1270"/>
                    <a:pt x="1784403" y="1270"/>
                  </a:cubicBezTo>
                  <a:cubicBezTo>
                    <a:pt x="1735465" y="1270"/>
                    <a:pt x="1686527" y="3810"/>
                    <a:pt x="1635550" y="3810"/>
                  </a:cubicBezTo>
                  <a:cubicBezTo>
                    <a:pt x="1584573" y="5080"/>
                    <a:pt x="660869" y="7620"/>
                    <a:pt x="609892" y="7620"/>
                  </a:cubicBezTo>
                  <a:cubicBezTo>
                    <a:pt x="569111" y="7620"/>
                    <a:pt x="528329" y="6350"/>
                    <a:pt x="487547" y="7620"/>
                  </a:cubicBezTo>
                  <a:cubicBezTo>
                    <a:pt x="450844" y="8890"/>
                    <a:pt x="412101" y="11430"/>
                    <a:pt x="375398" y="12700"/>
                  </a:cubicBezTo>
                  <a:cubicBezTo>
                    <a:pt x="336655" y="15240"/>
                    <a:pt x="297913" y="16510"/>
                    <a:pt x="261209" y="19050"/>
                  </a:cubicBezTo>
                  <a:cubicBezTo>
                    <a:pt x="206154" y="21590"/>
                    <a:pt x="149060" y="24130"/>
                    <a:pt x="94004" y="27940"/>
                  </a:cubicBezTo>
                  <a:cubicBezTo>
                    <a:pt x="61379" y="30480"/>
                    <a:pt x="38100" y="34290"/>
                    <a:pt x="16510" y="36830"/>
                  </a:cubicBezTo>
                  <a:cubicBezTo>
                    <a:pt x="16510" y="38100"/>
                    <a:pt x="13970" y="40640"/>
                    <a:pt x="13970" y="43180"/>
                  </a:cubicBezTo>
                  <a:cubicBezTo>
                    <a:pt x="12700" y="70612"/>
                    <a:pt x="10160" y="79484"/>
                    <a:pt x="8890" y="87971"/>
                  </a:cubicBezTo>
                  <a:cubicBezTo>
                    <a:pt x="7620" y="92986"/>
                    <a:pt x="8890" y="98387"/>
                    <a:pt x="7620" y="103402"/>
                  </a:cubicBezTo>
                  <a:cubicBezTo>
                    <a:pt x="0" y="128862"/>
                    <a:pt x="5080" y="444027"/>
                    <a:pt x="7620" y="469873"/>
                  </a:cubicBezTo>
                  <a:cubicBezTo>
                    <a:pt x="6350" y="490318"/>
                    <a:pt x="11430" y="510377"/>
                    <a:pt x="11430" y="530823"/>
                  </a:cubicBezTo>
                  <a:cubicBezTo>
                    <a:pt x="11430" y="540467"/>
                    <a:pt x="15240" y="550496"/>
                    <a:pt x="7620" y="577960"/>
                  </a:cubicBezTo>
                  <a:cubicBezTo>
                    <a:pt x="5080" y="586850"/>
                    <a:pt x="10160" y="593200"/>
                    <a:pt x="19050" y="594470"/>
                  </a:cubicBezTo>
                  <a:cubicBezTo>
                    <a:pt x="29210" y="595740"/>
                    <a:pt x="38100" y="595740"/>
                    <a:pt x="48260" y="595740"/>
                  </a:cubicBezTo>
                  <a:cubicBezTo>
                    <a:pt x="110317" y="597010"/>
                    <a:pt x="175568" y="597010"/>
                    <a:pt x="242857" y="598280"/>
                  </a:cubicBezTo>
                  <a:cubicBezTo>
                    <a:pt x="279561" y="599550"/>
                    <a:pt x="316264" y="600820"/>
                    <a:pt x="350929" y="602090"/>
                  </a:cubicBezTo>
                  <a:cubicBezTo>
                    <a:pt x="412101" y="603360"/>
                    <a:pt x="471235" y="603360"/>
                    <a:pt x="532407" y="604630"/>
                  </a:cubicBezTo>
                  <a:cubicBezTo>
                    <a:pt x="556876" y="604630"/>
                    <a:pt x="579306" y="604630"/>
                    <a:pt x="603775" y="603360"/>
                  </a:cubicBezTo>
                  <a:cubicBezTo>
                    <a:pt x="613970" y="603360"/>
                    <a:pt x="626205" y="602090"/>
                    <a:pt x="636400" y="602090"/>
                  </a:cubicBezTo>
                  <a:cubicBezTo>
                    <a:pt x="677182" y="603360"/>
                    <a:pt x="1492815" y="594470"/>
                    <a:pt x="1533596" y="595740"/>
                  </a:cubicBezTo>
                  <a:cubicBezTo>
                    <a:pt x="1590690" y="597010"/>
                    <a:pt x="1747700" y="597010"/>
                    <a:pt x="1804794" y="597010"/>
                  </a:cubicBezTo>
                  <a:cubicBezTo>
                    <a:pt x="1827224" y="597010"/>
                    <a:pt x="1847615" y="595740"/>
                    <a:pt x="1870045" y="595740"/>
                  </a:cubicBezTo>
                  <a:cubicBezTo>
                    <a:pt x="1906748" y="597010"/>
                    <a:pt x="1943452" y="598280"/>
                    <a:pt x="1980155" y="599550"/>
                  </a:cubicBezTo>
                  <a:cubicBezTo>
                    <a:pt x="2059679" y="602090"/>
                    <a:pt x="2137164" y="599550"/>
                    <a:pt x="2216689" y="603360"/>
                  </a:cubicBezTo>
                  <a:cubicBezTo>
                    <a:pt x="2349229" y="608440"/>
                    <a:pt x="2483808" y="602090"/>
                    <a:pt x="2615066" y="607170"/>
                  </a:cubicBezTo>
                  <a:cubicBezTo>
                    <a:pt x="2635386" y="608440"/>
                    <a:pt x="2655706" y="607170"/>
                    <a:pt x="2678566" y="607170"/>
                  </a:cubicBezTo>
                  <a:cubicBezTo>
                    <a:pt x="2678566" y="583040"/>
                    <a:pt x="2678566" y="570340"/>
                    <a:pt x="2678566" y="550882"/>
                  </a:cubicBezTo>
                  <a:cubicBezTo>
                    <a:pt x="2677296" y="531208"/>
                    <a:pt x="2674756" y="512692"/>
                    <a:pt x="2674756" y="492632"/>
                  </a:cubicBezTo>
                  <a:close/>
                </a:path>
              </a:pathLst>
            </a:custGeom>
            <a:solidFill>
              <a:srgbClr val="FFFFFF"/>
            </a:solidFill>
          </p:spPr>
        </p:sp>
      </p:grpSp>
      <p:grpSp>
        <p:nvGrpSpPr>
          <p:cNvPr id="6" name="Group 6">
            <a:extLst>
              <a:ext uri="{C183D7F6-B498-43B3-948B-1728B52AA6E4}">
                <adec:decorative xmlns:adec="http://schemas.microsoft.com/office/drawing/2017/decorative" val="1"/>
              </a:ext>
            </a:extLst>
          </p:cNvPr>
          <p:cNvGrpSpPr/>
          <p:nvPr/>
        </p:nvGrpSpPr>
        <p:grpSpPr>
          <a:xfrm>
            <a:off x="8269679" y="6815963"/>
            <a:ext cx="8822504" cy="2012042"/>
            <a:chOff x="0" y="0"/>
            <a:chExt cx="2673486" cy="609710"/>
          </a:xfrm>
        </p:grpSpPr>
        <p:sp>
          <p:nvSpPr>
            <p:cNvPr id="7" name="Freeform 7"/>
            <p:cNvSpPr/>
            <p:nvPr/>
          </p:nvSpPr>
          <p:spPr>
            <a:xfrm>
              <a:off x="-3810" y="1270"/>
              <a:ext cx="2678566" cy="608440"/>
            </a:xfrm>
            <a:custGeom>
              <a:avLst/>
              <a:gdLst/>
              <a:ahLst/>
              <a:cxnLst/>
              <a:rect l="l" t="t" r="r" b="b"/>
              <a:pathLst>
                <a:path w="2678566" h="608440">
                  <a:moveTo>
                    <a:pt x="2674756" y="492632"/>
                  </a:moveTo>
                  <a:cubicBezTo>
                    <a:pt x="2674756" y="469873"/>
                    <a:pt x="2678566" y="446727"/>
                    <a:pt x="2672216" y="423967"/>
                  </a:cubicBezTo>
                  <a:cubicBezTo>
                    <a:pt x="2664596" y="408923"/>
                    <a:pt x="2653166" y="112274"/>
                    <a:pt x="2653166" y="97229"/>
                  </a:cubicBezTo>
                  <a:cubicBezTo>
                    <a:pt x="2650626" y="86814"/>
                    <a:pt x="2649356" y="76013"/>
                    <a:pt x="2646816" y="54610"/>
                  </a:cubicBezTo>
                  <a:cubicBezTo>
                    <a:pt x="2646816" y="44450"/>
                    <a:pt x="2645546" y="34290"/>
                    <a:pt x="2644276" y="21590"/>
                  </a:cubicBezTo>
                  <a:cubicBezTo>
                    <a:pt x="2634116" y="19050"/>
                    <a:pt x="2625226" y="17780"/>
                    <a:pt x="2615066" y="16510"/>
                  </a:cubicBezTo>
                  <a:cubicBezTo>
                    <a:pt x="2604114" y="15240"/>
                    <a:pt x="2591880" y="16510"/>
                    <a:pt x="2581684" y="16510"/>
                  </a:cubicBezTo>
                  <a:cubicBezTo>
                    <a:pt x="2530707" y="13970"/>
                    <a:pt x="2479730" y="8890"/>
                    <a:pt x="2428753" y="7620"/>
                  </a:cubicBezTo>
                  <a:cubicBezTo>
                    <a:pt x="2332916" y="5080"/>
                    <a:pt x="2235040" y="3810"/>
                    <a:pt x="2139203" y="2540"/>
                  </a:cubicBezTo>
                  <a:cubicBezTo>
                    <a:pt x="2104539" y="2540"/>
                    <a:pt x="2067836" y="0"/>
                    <a:pt x="2033171" y="0"/>
                  </a:cubicBezTo>
                  <a:cubicBezTo>
                    <a:pt x="1949569" y="0"/>
                    <a:pt x="1868006" y="1270"/>
                    <a:pt x="1784403" y="1270"/>
                  </a:cubicBezTo>
                  <a:cubicBezTo>
                    <a:pt x="1735465" y="1270"/>
                    <a:pt x="1686527" y="3810"/>
                    <a:pt x="1635550" y="3810"/>
                  </a:cubicBezTo>
                  <a:cubicBezTo>
                    <a:pt x="1584573" y="5080"/>
                    <a:pt x="660869" y="7620"/>
                    <a:pt x="609892" y="7620"/>
                  </a:cubicBezTo>
                  <a:cubicBezTo>
                    <a:pt x="569111" y="7620"/>
                    <a:pt x="528329" y="6350"/>
                    <a:pt x="487547" y="7620"/>
                  </a:cubicBezTo>
                  <a:cubicBezTo>
                    <a:pt x="450844" y="8890"/>
                    <a:pt x="412101" y="11430"/>
                    <a:pt x="375398" y="12700"/>
                  </a:cubicBezTo>
                  <a:cubicBezTo>
                    <a:pt x="336655" y="15240"/>
                    <a:pt x="297913" y="16510"/>
                    <a:pt x="261209" y="19050"/>
                  </a:cubicBezTo>
                  <a:cubicBezTo>
                    <a:pt x="206154" y="21590"/>
                    <a:pt x="149060" y="24130"/>
                    <a:pt x="94004" y="27940"/>
                  </a:cubicBezTo>
                  <a:cubicBezTo>
                    <a:pt x="61379" y="30480"/>
                    <a:pt x="38100" y="34290"/>
                    <a:pt x="16510" y="36830"/>
                  </a:cubicBezTo>
                  <a:cubicBezTo>
                    <a:pt x="16510" y="38100"/>
                    <a:pt x="13970" y="40640"/>
                    <a:pt x="13970" y="43180"/>
                  </a:cubicBezTo>
                  <a:cubicBezTo>
                    <a:pt x="12700" y="70612"/>
                    <a:pt x="10160" y="79484"/>
                    <a:pt x="8890" y="87971"/>
                  </a:cubicBezTo>
                  <a:cubicBezTo>
                    <a:pt x="7620" y="92986"/>
                    <a:pt x="8890" y="98387"/>
                    <a:pt x="7620" y="103402"/>
                  </a:cubicBezTo>
                  <a:cubicBezTo>
                    <a:pt x="0" y="128862"/>
                    <a:pt x="5080" y="444027"/>
                    <a:pt x="7620" y="469873"/>
                  </a:cubicBezTo>
                  <a:cubicBezTo>
                    <a:pt x="6350" y="490318"/>
                    <a:pt x="11430" y="510377"/>
                    <a:pt x="11430" y="530823"/>
                  </a:cubicBezTo>
                  <a:cubicBezTo>
                    <a:pt x="11430" y="540467"/>
                    <a:pt x="15240" y="550496"/>
                    <a:pt x="7620" y="577960"/>
                  </a:cubicBezTo>
                  <a:cubicBezTo>
                    <a:pt x="5080" y="586850"/>
                    <a:pt x="10160" y="593200"/>
                    <a:pt x="19050" y="594470"/>
                  </a:cubicBezTo>
                  <a:cubicBezTo>
                    <a:pt x="29210" y="595740"/>
                    <a:pt x="38100" y="595740"/>
                    <a:pt x="48260" y="595740"/>
                  </a:cubicBezTo>
                  <a:cubicBezTo>
                    <a:pt x="110317" y="597010"/>
                    <a:pt x="175568" y="597010"/>
                    <a:pt x="242857" y="598280"/>
                  </a:cubicBezTo>
                  <a:cubicBezTo>
                    <a:pt x="279561" y="599550"/>
                    <a:pt x="316264" y="600820"/>
                    <a:pt x="350929" y="602090"/>
                  </a:cubicBezTo>
                  <a:cubicBezTo>
                    <a:pt x="412101" y="603360"/>
                    <a:pt x="471235" y="603360"/>
                    <a:pt x="532407" y="604630"/>
                  </a:cubicBezTo>
                  <a:cubicBezTo>
                    <a:pt x="556876" y="604630"/>
                    <a:pt x="579306" y="604630"/>
                    <a:pt x="603775" y="603360"/>
                  </a:cubicBezTo>
                  <a:cubicBezTo>
                    <a:pt x="613970" y="603360"/>
                    <a:pt x="626205" y="602090"/>
                    <a:pt x="636400" y="602090"/>
                  </a:cubicBezTo>
                  <a:cubicBezTo>
                    <a:pt x="677182" y="603360"/>
                    <a:pt x="1492815" y="594470"/>
                    <a:pt x="1533596" y="595740"/>
                  </a:cubicBezTo>
                  <a:cubicBezTo>
                    <a:pt x="1590690" y="597010"/>
                    <a:pt x="1747700" y="597010"/>
                    <a:pt x="1804794" y="597010"/>
                  </a:cubicBezTo>
                  <a:cubicBezTo>
                    <a:pt x="1827224" y="597010"/>
                    <a:pt x="1847615" y="595740"/>
                    <a:pt x="1870045" y="595740"/>
                  </a:cubicBezTo>
                  <a:cubicBezTo>
                    <a:pt x="1906748" y="597010"/>
                    <a:pt x="1943452" y="598280"/>
                    <a:pt x="1980155" y="599550"/>
                  </a:cubicBezTo>
                  <a:cubicBezTo>
                    <a:pt x="2059679" y="602090"/>
                    <a:pt x="2137164" y="599550"/>
                    <a:pt x="2216689" y="603360"/>
                  </a:cubicBezTo>
                  <a:cubicBezTo>
                    <a:pt x="2349229" y="608440"/>
                    <a:pt x="2483808" y="602090"/>
                    <a:pt x="2615066" y="607170"/>
                  </a:cubicBezTo>
                  <a:cubicBezTo>
                    <a:pt x="2635386" y="608440"/>
                    <a:pt x="2655706" y="607170"/>
                    <a:pt x="2678566" y="607170"/>
                  </a:cubicBezTo>
                  <a:cubicBezTo>
                    <a:pt x="2678566" y="583040"/>
                    <a:pt x="2678566" y="570340"/>
                    <a:pt x="2678566" y="550882"/>
                  </a:cubicBezTo>
                  <a:cubicBezTo>
                    <a:pt x="2677296" y="531208"/>
                    <a:pt x="2674756" y="512692"/>
                    <a:pt x="2674756" y="492632"/>
                  </a:cubicBezTo>
                  <a:close/>
                </a:path>
              </a:pathLst>
            </a:custGeom>
            <a:solidFill>
              <a:srgbClr val="FFFFFF"/>
            </a:solidFill>
          </p:spPr>
        </p:sp>
      </p:grpSp>
      <p:sp>
        <p:nvSpPr>
          <p:cNvPr id="8" name="TextBox 8"/>
          <p:cNvSpPr txBox="1">
            <a:spLocks/>
          </p:cNvSpPr>
          <p:nvPr/>
        </p:nvSpPr>
        <p:spPr>
          <a:xfrm>
            <a:off x="1643716" y="5202812"/>
            <a:ext cx="4935206" cy="174942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13000"/>
              </a:lnSpc>
              <a:spcBef>
                <a:spcPts val="0"/>
              </a:spcBef>
              <a:spcAft>
                <a:spcPts val="0"/>
              </a:spcAft>
              <a:buClrTx/>
              <a:buSzTx/>
              <a:buFontTx/>
              <a:buNone/>
              <a:tabLst/>
              <a:defRPr/>
            </a:pPr>
            <a:r>
              <a:rPr kumimoji="0" lang="en-US" sz="13000" b="0" i="0" u="none" strike="noStrike" kern="1200" cap="none" spc="0" normalizeH="0" baseline="0" noProof="0">
                <a:ln>
                  <a:noFill/>
                </a:ln>
                <a:solidFill>
                  <a:srgbClr val="FFFFFF"/>
                </a:solidFill>
                <a:effectLst/>
                <a:uLnTx/>
                <a:uFillTx/>
                <a:latin typeface="Lumios Marker Bold"/>
                <a:ea typeface="+mn-ea"/>
                <a:cs typeface="+mn-cs"/>
              </a:rPr>
              <a:t>the poor</a:t>
            </a:r>
          </a:p>
        </p:txBody>
      </p:sp>
      <p:sp>
        <p:nvSpPr>
          <p:cNvPr id="9" name="TextBox 9"/>
          <p:cNvSpPr txBox="1">
            <a:spLocks noGrp="1"/>
          </p:cNvSpPr>
          <p:nvPr>
            <p:ph type="title" idx="4294967295"/>
          </p:nvPr>
        </p:nvSpPr>
        <p:spPr>
          <a:xfrm>
            <a:off x="1028700" y="3949845"/>
            <a:ext cx="6165238" cy="104775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8399"/>
              </a:lnSpc>
              <a:spcBef>
                <a:spcPts val="0"/>
              </a:spcBef>
              <a:spcAft>
                <a:spcPts val="0"/>
              </a:spcAft>
              <a:buClrTx/>
              <a:buSzTx/>
              <a:buFontTx/>
              <a:buNone/>
              <a:tabLst/>
              <a:defRPr/>
            </a:pPr>
            <a:r>
              <a:rPr kumimoji="0" lang="en-US" sz="6999" b="0" i="0" u="none" strike="noStrike" kern="1200" cap="none" spc="0" normalizeH="0" baseline="0" noProof="0" dirty="0">
                <a:ln>
                  <a:noFill/>
                </a:ln>
                <a:solidFill>
                  <a:srgbClr val="FFFFFF"/>
                </a:solidFill>
                <a:effectLst/>
                <a:uLnTx/>
                <a:uFillTx/>
                <a:latin typeface="Poppins Medium"/>
                <a:ea typeface="+mn-ea"/>
                <a:cs typeface="+mn-cs"/>
              </a:rPr>
              <a:t>The cry of </a:t>
            </a:r>
          </a:p>
        </p:txBody>
      </p:sp>
      <p:pic>
        <p:nvPicPr>
          <p:cNvPr id="10" name="Picture 10">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090214" y="3334763"/>
            <a:ext cx="868114" cy="963233"/>
          </a:xfrm>
          <a:prstGeom prst="rect">
            <a:avLst/>
          </a:prstGeom>
        </p:spPr>
      </p:pic>
      <p:pic>
        <p:nvPicPr>
          <p:cNvPr id="11" name="Picture 11">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246389">
            <a:off x="1264871" y="6079271"/>
            <a:ext cx="757690" cy="763415"/>
          </a:xfrm>
          <a:prstGeom prst="rect">
            <a:avLst/>
          </a:prstGeom>
        </p:spPr>
      </p:pic>
      <p:sp>
        <p:nvSpPr>
          <p:cNvPr id="12" name="TextBox 12"/>
          <p:cNvSpPr txBox="1"/>
          <p:nvPr/>
        </p:nvSpPr>
        <p:spPr>
          <a:xfrm>
            <a:off x="8518776" y="1676368"/>
            <a:ext cx="8324309" cy="1737360"/>
          </a:xfrm>
          <a:prstGeom prst="rect">
            <a:avLst/>
          </a:prstGeom>
        </p:spPr>
        <p:txBody>
          <a:bodyPr lIns="0" tIns="0" rIns="0" bIns="0" rtlCol="0" anchor="t">
            <a:spAutoFit/>
          </a:bodyPr>
          <a:lstStyle/>
          <a:p>
            <a:pPr algn="ctr">
              <a:lnSpc>
                <a:spcPts val="3510"/>
              </a:lnSpc>
            </a:pPr>
            <a:r>
              <a:rPr lang="en-US" sz="2700">
                <a:solidFill>
                  <a:srgbClr val="000000"/>
                </a:solidFill>
                <a:latin typeface="Poppins Medium"/>
              </a:rPr>
              <a:t>Women and girls are 14 times more likely to die during a natural disaster. Yet, 67% of decision-making roles about the environment worldwide are held by men. (UN Women UK, 2021)</a:t>
            </a:r>
          </a:p>
        </p:txBody>
      </p:sp>
      <p:sp>
        <p:nvSpPr>
          <p:cNvPr id="13" name="TextBox 13"/>
          <p:cNvSpPr txBox="1"/>
          <p:nvPr/>
        </p:nvSpPr>
        <p:spPr>
          <a:xfrm>
            <a:off x="8518776" y="4308827"/>
            <a:ext cx="8092373" cy="1737360"/>
          </a:xfrm>
          <a:prstGeom prst="rect">
            <a:avLst/>
          </a:prstGeom>
        </p:spPr>
        <p:txBody>
          <a:bodyPr lIns="0" tIns="0" rIns="0" bIns="0" rtlCol="0" anchor="t">
            <a:spAutoFit/>
          </a:bodyPr>
          <a:lstStyle/>
          <a:p>
            <a:pPr algn="ctr">
              <a:lnSpc>
                <a:spcPts val="3510"/>
              </a:lnSpc>
            </a:pPr>
            <a:r>
              <a:rPr lang="en-US" sz="2700">
                <a:solidFill>
                  <a:srgbClr val="000000"/>
                </a:solidFill>
                <a:latin typeface="Poppins Medium"/>
              </a:rPr>
              <a:t>70% of the global poor rely on natural resources for their livelihoods, making them the most vulnerable to climate change’s adverse effects. (UN, 2015) </a:t>
            </a:r>
          </a:p>
        </p:txBody>
      </p:sp>
      <p:sp>
        <p:nvSpPr>
          <p:cNvPr id="14" name="TextBox 14"/>
          <p:cNvSpPr txBox="1"/>
          <p:nvPr/>
        </p:nvSpPr>
        <p:spPr>
          <a:xfrm>
            <a:off x="8402809" y="6943779"/>
            <a:ext cx="8324309" cy="1737360"/>
          </a:xfrm>
          <a:prstGeom prst="rect">
            <a:avLst/>
          </a:prstGeom>
        </p:spPr>
        <p:txBody>
          <a:bodyPr lIns="0" tIns="0" rIns="0" bIns="0" rtlCol="0" anchor="t">
            <a:spAutoFit/>
          </a:bodyPr>
          <a:lstStyle/>
          <a:p>
            <a:pPr algn="ctr">
              <a:lnSpc>
                <a:spcPts val="3510"/>
              </a:lnSpc>
            </a:pPr>
            <a:r>
              <a:rPr lang="en-US" sz="2700" dirty="0">
                <a:solidFill>
                  <a:srgbClr val="000000"/>
                </a:solidFill>
                <a:latin typeface="Poppins Medium"/>
              </a:rPr>
              <a:t>In the US, Black and Hispanic minorities were up to 63% more likely to suffer health damage due to air pollution than non-Hispanic white groups. (</a:t>
            </a:r>
            <a:r>
              <a:rPr lang="en-US" sz="2700" dirty="0" err="1">
                <a:solidFill>
                  <a:srgbClr val="000000"/>
                </a:solidFill>
                <a:latin typeface="Poppins Medium"/>
              </a:rPr>
              <a:t>Tessum</a:t>
            </a:r>
            <a:r>
              <a:rPr lang="en-US" sz="2700" dirty="0">
                <a:solidFill>
                  <a:srgbClr val="000000"/>
                </a:solidFill>
                <a:latin typeface="Poppins Medium"/>
              </a:rPr>
              <a:t> et al, 2019) </a:t>
            </a:r>
          </a:p>
        </p:txBody>
      </p:sp>
      <p:pic>
        <p:nvPicPr>
          <p:cNvPr id="15" name="Picture 15">
            <a:extLs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0800000">
            <a:off x="16649250" y="2999724"/>
            <a:ext cx="862508" cy="828008"/>
          </a:xfrm>
          <a:prstGeom prst="rect">
            <a:avLst/>
          </a:prstGeom>
        </p:spPr>
      </p:pic>
      <p:pic>
        <p:nvPicPr>
          <p:cNvPr id="16" name="Picture 16">
            <a:extLs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736359" y="5689314"/>
            <a:ext cx="2068832" cy="713747"/>
          </a:xfrm>
          <a:prstGeom prst="rect">
            <a:avLst/>
          </a:prstGeom>
        </p:spPr>
      </p:pic>
      <p:pic>
        <p:nvPicPr>
          <p:cNvPr id="17" name="Picture 17">
            <a:extLs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4985533" y="8427946"/>
            <a:ext cx="1062898" cy="1336979"/>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B643D"/>
        </a:solidFill>
        <a:effectLst/>
      </p:bgPr>
    </p:bg>
    <p:spTree>
      <p:nvGrpSpPr>
        <p:cNvPr id="1" name=""/>
        <p:cNvGrpSpPr/>
        <p:nvPr/>
      </p:nvGrpSpPr>
      <p:grpSpPr>
        <a:xfrm>
          <a:off x="0" y="0"/>
          <a:ext cx="0" cy="0"/>
          <a:chOff x="0" y="0"/>
          <a:chExt cx="0" cy="0"/>
        </a:xfrm>
      </p:grpSpPr>
      <p:pic>
        <p:nvPicPr>
          <p:cNvPr id="2" name="Picture 2">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072679" y="6813291"/>
            <a:ext cx="2621958" cy="2778234"/>
          </a:xfrm>
          <a:prstGeom prst="rect">
            <a:avLst/>
          </a:prstGeom>
        </p:spPr>
      </p:pic>
      <p:pic>
        <p:nvPicPr>
          <p:cNvPr id="3" name="Picture 3">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876649" y="3754383"/>
            <a:ext cx="2621958" cy="2778234"/>
          </a:xfrm>
          <a:prstGeom prst="rect">
            <a:avLst/>
          </a:prstGeom>
        </p:spPr>
      </p:pic>
      <p:pic>
        <p:nvPicPr>
          <p:cNvPr id="4" name="Picture 4">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831354" y="1690904"/>
            <a:ext cx="2621958" cy="2778234"/>
          </a:xfrm>
          <a:prstGeom prst="rect">
            <a:avLst/>
          </a:prstGeom>
        </p:spPr>
      </p:pic>
      <p:pic>
        <p:nvPicPr>
          <p:cNvPr id="5" name="Picture 5">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638104" y="1182773"/>
            <a:ext cx="2621958" cy="2778234"/>
          </a:xfrm>
          <a:prstGeom prst="rect">
            <a:avLst/>
          </a:prstGeom>
        </p:spPr>
      </p:pic>
      <p:pic>
        <p:nvPicPr>
          <p:cNvPr id="6" name="Picture 6">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294354" y="3636995"/>
            <a:ext cx="2621958" cy="2778234"/>
          </a:xfrm>
          <a:prstGeom prst="rect">
            <a:avLst/>
          </a:prstGeom>
        </p:spPr>
      </p:pic>
      <p:pic>
        <p:nvPicPr>
          <p:cNvPr id="7" name="Picture 7">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910952" y="6813291"/>
            <a:ext cx="2621958" cy="2778234"/>
          </a:xfrm>
          <a:prstGeom prst="rect">
            <a:avLst/>
          </a:prstGeom>
        </p:spPr>
      </p:pic>
      <p:pic>
        <p:nvPicPr>
          <p:cNvPr id="8" name="Picture 8">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106548" y="4783247"/>
            <a:ext cx="5153514" cy="5503753"/>
          </a:xfrm>
          <a:prstGeom prst="rect">
            <a:avLst/>
          </a:prstGeom>
        </p:spPr>
      </p:pic>
      <p:sp>
        <p:nvSpPr>
          <p:cNvPr id="9" name="TextBox 9"/>
          <p:cNvSpPr txBox="1"/>
          <p:nvPr/>
        </p:nvSpPr>
        <p:spPr>
          <a:xfrm>
            <a:off x="8268709" y="7499470"/>
            <a:ext cx="2229898" cy="1377301"/>
          </a:xfrm>
          <a:prstGeom prst="rect">
            <a:avLst/>
          </a:prstGeom>
        </p:spPr>
        <p:txBody>
          <a:bodyPr lIns="0" tIns="0" rIns="0" bIns="0" rtlCol="0" anchor="t">
            <a:spAutoFit/>
          </a:bodyPr>
          <a:lstStyle/>
          <a:p>
            <a:pPr algn="ctr">
              <a:lnSpc>
                <a:spcPts val="3697"/>
              </a:lnSpc>
            </a:pPr>
            <a:r>
              <a:rPr lang="en-US" sz="2844" dirty="0">
                <a:solidFill>
                  <a:srgbClr val="000000"/>
                </a:solidFill>
                <a:latin typeface="Poppins Medium"/>
              </a:rPr>
              <a:t>Earn 30% less than men </a:t>
            </a:r>
          </a:p>
        </p:txBody>
      </p:sp>
      <p:sp>
        <p:nvSpPr>
          <p:cNvPr id="10" name="TextBox 10"/>
          <p:cNvSpPr txBox="1"/>
          <p:nvPr/>
        </p:nvSpPr>
        <p:spPr>
          <a:xfrm>
            <a:off x="8072679" y="4440562"/>
            <a:ext cx="2229898" cy="1377301"/>
          </a:xfrm>
          <a:prstGeom prst="rect">
            <a:avLst/>
          </a:prstGeom>
        </p:spPr>
        <p:txBody>
          <a:bodyPr lIns="0" tIns="0" rIns="0" bIns="0" rtlCol="0" anchor="t">
            <a:spAutoFit/>
          </a:bodyPr>
          <a:lstStyle/>
          <a:p>
            <a:pPr algn="ctr">
              <a:lnSpc>
                <a:spcPts val="3697"/>
              </a:lnSpc>
            </a:pPr>
            <a:r>
              <a:rPr lang="en-US" sz="2844">
                <a:solidFill>
                  <a:srgbClr val="000000"/>
                </a:solidFill>
                <a:latin typeface="Poppins Medium"/>
              </a:rPr>
              <a:t>Limited access to education</a:t>
            </a:r>
          </a:p>
        </p:txBody>
      </p:sp>
      <p:sp>
        <p:nvSpPr>
          <p:cNvPr id="11" name="TextBox 11"/>
          <p:cNvSpPr txBox="1"/>
          <p:nvPr/>
        </p:nvSpPr>
        <p:spPr>
          <a:xfrm>
            <a:off x="10027384" y="2607891"/>
            <a:ext cx="2229898" cy="915683"/>
          </a:xfrm>
          <a:prstGeom prst="rect">
            <a:avLst/>
          </a:prstGeom>
        </p:spPr>
        <p:txBody>
          <a:bodyPr lIns="0" tIns="0" rIns="0" bIns="0" rtlCol="0" anchor="t">
            <a:spAutoFit/>
          </a:bodyPr>
          <a:lstStyle/>
          <a:p>
            <a:pPr algn="ctr">
              <a:lnSpc>
                <a:spcPts val="3697"/>
              </a:lnSpc>
            </a:pPr>
            <a:r>
              <a:rPr lang="en-US" sz="2844">
                <a:solidFill>
                  <a:srgbClr val="000000"/>
                </a:solidFill>
                <a:latin typeface="Poppins Medium"/>
              </a:rPr>
              <a:t>Primary caregivers</a:t>
            </a:r>
          </a:p>
        </p:txBody>
      </p:sp>
      <p:sp>
        <p:nvSpPr>
          <p:cNvPr id="12" name="TextBox 12"/>
          <p:cNvSpPr txBox="1"/>
          <p:nvPr/>
        </p:nvSpPr>
        <p:spPr>
          <a:xfrm>
            <a:off x="12834133" y="2099760"/>
            <a:ext cx="2229898" cy="915683"/>
          </a:xfrm>
          <a:prstGeom prst="rect">
            <a:avLst/>
          </a:prstGeom>
        </p:spPr>
        <p:txBody>
          <a:bodyPr lIns="0" tIns="0" rIns="0" bIns="0" rtlCol="0" anchor="t">
            <a:spAutoFit/>
          </a:bodyPr>
          <a:lstStyle/>
          <a:p>
            <a:pPr algn="ctr">
              <a:lnSpc>
                <a:spcPts val="3697"/>
              </a:lnSpc>
            </a:pPr>
            <a:r>
              <a:rPr lang="en-US" sz="2844">
                <a:solidFill>
                  <a:srgbClr val="000000"/>
                </a:solidFill>
                <a:latin typeface="Poppins Medium"/>
              </a:rPr>
              <a:t>Poorer healthcare</a:t>
            </a:r>
          </a:p>
        </p:txBody>
      </p:sp>
      <p:sp>
        <p:nvSpPr>
          <p:cNvPr id="13" name="TextBox 13"/>
          <p:cNvSpPr txBox="1"/>
          <p:nvPr/>
        </p:nvSpPr>
        <p:spPr>
          <a:xfrm>
            <a:off x="14490384" y="4553983"/>
            <a:ext cx="2229898" cy="915683"/>
          </a:xfrm>
          <a:prstGeom prst="rect">
            <a:avLst/>
          </a:prstGeom>
        </p:spPr>
        <p:txBody>
          <a:bodyPr lIns="0" tIns="0" rIns="0" bIns="0" rtlCol="0" anchor="t">
            <a:spAutoFit/>
          </a:bodyPr>
          <a:lstStyle/>
          <a:p>
            <a:pPr algn="ctr">
              <a:lnSpc>
                <a:spcPts val="3697"/>
              </a:lnSpc>
            </a:pPr>
            <a:r>
              <a:rPr lang="en-US" sz="2844">
                <a:solidFill>
                  <a:srgbClr val="000000"/>
                </a:solidFill>
                <a:latin typeface="Poppins Medium"/>
              </a:rPr>
              <a:t>Less secure housing</a:t>
            </a:r>
          </a:p>
        </p:txBody>
      </p:sp>
      <p:sp>
        <p:nvSpPr>
          <p:cNvPr id="14" name="TextBox 14">
            <a:extLst>
              <a:ext uri="{C183D7F6-B498-43B3-948B-1728B52AA6E4}">
                <adec:decorative xmlns:adec="http://schemas.microsoft.com/office/drawing/2017/decorative" val="0"/>
              </a:ext>
            </a:extLst>
          </p:cNvPr>
          <p:cNvSpPr txBox="1"/>
          <p:nvPr/>
        </p:nvSpPr>
        <p:spPr>
          <a:xfrm>
            <a:off x="15106982" y="7268661"/>
            <a:ext cx="2229898" cy="1838918"/>
          </a:xfrm>
          <a:prstGeom prst="rect">
            <a:avLst/>
          </a:prstGeom>
        </p:spPr>
        <p:txBody>
          <a:bodyPr lIns="0" tIns="0" rIns="0" bIns="0" rtlCol="0" anchor="t">
            <a:spAutoFit/>
          </a:bodyPr>
          <a:lstStyle/>
          <a:p>
            <a:pPr algn="ctr">
              <a:lnSpc>
                <a:spcPts val="3697"/>
              </a:lnSpc>
            </a:pPr>
            <a:r>
              <a:rPr lang="en-US" sz="2844" dirty="0">
                <a:solidFill>
                  <a:srgbClr val="000000"/>
                </a:solidFill>
                <a:latin typeface="Poppins Medium"/>
              </a:rPr>
              <a:t>Not included in decision making</a:t>
            </a:r>
          </a:p>
        </p:txBody>
      </p:sp>
      <p:sp>
        <p:nvSpPr>
          <p:cNvPr id="15" name="TextBox 15"/>
          <p:cNvSpPr txBox="1">
            <a:spLocks noGrp="1"/>
          </p:cNvSpPr>
          <p:nvPr>
            <p:ph type="title" idx="4294967295"/>
          </p:nvPr>
        </p:nvSpPr>
        <p:spPr>
          <a:xfrm>
            <a:off x="1643716" y="3394075"/>
            <a:ext cx="4935206" cy="174942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13000"/>
              </a:lnSpc>
              <a:spcBef>
                <a:spcPts val="0"/>
              </a:spcBef>
              <a:spcAft>
                <a:spcPts val="0"/>
              </a:spcAft>
              <a:buClrTx/>
              <a:buSzTx/>
              <a:buFontTx/>
              <a:buNone/>
              <a:tabLst/>
              <a:defRPr/>
            </a:pPr>
            <a:r>
              <a:rPr kumimoji="0" lang="en-US" sz="13000" b="0" i="0" u="none" strike="noStrike" kern="1200" cap="none" spc="0" normalizeH="0" baseline="0" noProof="0" dirty="0">
                <a:ln>
                  <a:noFill/>
                </a:ln>
                <a:solidFill>
                  <a:srgbClr val="FFFFFF"/>
                </a:solidFill>
                <a:effectLst/>
                <a:uLnTx/>
                <a:uFillTx/>
                <a:latin typeface="Lumios Marker Bold"/>
                <a:ea typeface="+mn-ea"/>
                <a:cs typeface="+mn-cs"/>
              </a:rPr>
              <a:t>the poor</a:t>
            </a:r>
          </a:p>
        </p:txBody>
      </p:sp>
      <p:sp>
        <p:nvSpPr>
          <p:cNvPr id="16" name="TextBox 16"/>
          <p:cNvSpPr txBox="1"/>
          <p:nvPr/>
        </p:nvSpPr>
        <p:spPr>
          <a:xfrm>
            <a:off x="1028700" y="2141108"/>
            <a:ext cx="6165238" cy="1047750"/>
          </a:xfrm>
          <a:prstGeom prst="rect">
            <a:avLst/>
          </a:prstGeom>
        </p:spPr>
        <p:txBody>
          <a:bodyPr lIns="0" tIns="0" rIns="0" bIns="0" rtlCol="0" anchor="t">
            <a:spAutoFit/>
          </a:bodyPr>
          <a:lstStyle/>
          <a:p>
            <a:pPr algn="ctr">
              <a:lnSpc>
                <a:spcPts val="8399"/>
              </a:lnSpc>
            </a:pPr>
            <a:r>
              <a:rPr lang="en-US" sz="6999">
                <a:solidFill>
                  <a:srgbClr val="FFFFFF"/>
                </a:solidFill>
                <a:latin typeface="Poppins Medium"/>
              </a:rPr>
              <a:t>The cry of </a:t>
            </a:r>
          </a:p>
        </p:txBody>
      </p:sp>
      <p:pic>
        <p:nvPicPr>
          <p:cNvPr id="17" name="Picture 17">
            <a:extLs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090214" y="1526026"/>
            <a:ext cx="868114" cy="963233"/>
          </a:xfrm>
          <a:prstGeom prst="rect">
            <a:avLst/>
          </a:prstGeom>
        </p:spPr>
      </p:pic>
      <p:pic>
        <p:nvPicPr>
          <p:cNvPr id="18" name="Picture 18">
            <a:extLs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246389">
            <a:off x="1264871" y="4270534"/>
            <a:ext cx="757690" cy="763415"/>
          </a:xfrm>
          <a:prstGeom prst="rect">
            <a:avLst/>
          </a:prstGeom>
        </p:spPr>
      </p:pic>
      <p:grpSp>
        <p:nvGrpSpPr>
          <p:cNvPr id="20" name="Group 20">
            <a:extLst>
              <a:ext uri="{C183D7F6-B498-43B3-948B-1728B52AA6E4}">
                <adec:decorative xmlns:adec="http://schemas.microsoft.com/office/drawing/2017/decorative" val="1"/>
              </a:ext>
            </a:extLst>
          </p:cNvPr>
          <p:cNvGrpSpPr/>
          <p:nvPr/>
        </p:nvGrpSpPr>
        <p:grpSpPr>
          <a:xfrm>
            <a:off x="1363541" y="5781087"/>
            <a:ext cx="5495557" cy="3326492"/>
            <a:chOff x="0" y="0"/>
            <a:chExt cx="1665320" cy="1008028"/>
          </a:xfrm>
        </p:grpSpPr>
        <p:sp>
          <p:nvSpPr>
            <p:cNvPr id="21" name="Freeform 21"/>
            <p:cNvSpPr/>
            <p:nvPr/>
          </p:nvSpPr>
          <p:spPr>
            <a:xfrm>
              <a:off x="-3810" y="1270"/>
              <a:ext cx="1670400" cy="1006758"/>
            </a:xfrm>
            <a:custGeom>
              <a:avLst/>
              <a:gdLst/>
              <a:ahLst/>
              <a:cxnLst/>
              <a:rect l="l" t="t" r="r" b="b"/>
              <a:pathLst>
                <a:path w="1670400" h="1006758">
                  <a:moveTo>
                    <a:pt x="1666590" y="841585"/>
                  </a:moveTo>
                  <a:cubicBezTo>
                    <a:pt x="1666590" y="800016"/>
                    <a:pt x="1670400" y="757742"/>
                    <a:pt x="1664050" y="716173"/>
                  </a:cubicBezTo>
                  <a:cubicBezTo>
                    <a:pt x="1656430" y="688695"/>
                    <a:pt x="1645000" y="146888"/>
                    <a:pt x="1645000" y="119410"/>
                  </a:cubicBezTo>
                  <a:cubicBezTo>
                    <a:pt x="1642460" y="100387"/>
                    <a:pt x="1641190" y="80659"/>
                    <a:pt x="1638650" y="54610"/>
                  </a:cubicBezTo>
                  <a:cubicBezTo>
                    <a:pt x="1638650" y="44450"/>
                    <a:pt x="1637380" y="34290"/>
                    <a:pt x="1636110" y="21590"/>
                  </a:cubicBezTo>
                  <a:cubicBezTo>
                    <a:pt x="1625950" y="19050"/>
                    <a:pt x="1617060" y="17780"/>
                    <a:pt x="1606900" y="16510"/>
                  </a:cubicBezTo>
                  <a:cubicBezTo>
                    <a:pt x="1599428" y="15240"/>
                    <a:pt x="1592013" y="16510"/>
                    <a:pt x="1585834" y="16510"/>
                  </a:cubicBezTo>
                  <a:cubicBezTo>
                    <a:pt x="1554937" y="13970"/>
                    <a:pt x="1524040" y="8890"/>
                    <a:pt x="1493143" y="7620"/>
                  </a:cubicBezTo>
                  <a:cubicBezTo>
                    <a:pt x="1435056" y="5080"/>
                    <a:pt x="1375734" y="3810"/>
                    <a:pt x="1317648" y="2540"/>
                  </a:cubicBezTo>
                  <a:cubicBezTo>
                    <a:pt x="1296638" y="2540"/>
                    <a:pt x="1274392" y="0"/>
                    <a:pt x="1253382" y="0"/>
                  </a:cubicBezTo>
                  <a:cubicBezTo>
                    <a:pt x="1202712" y="0"/>
                    <a:pt x="1153276" y="1270"/>
                    <a:pt x="1102605" y="1270"/>
                  </a:cubicBezTo>
                  <a:cubicBezTo>
                    <a:pt x="1072944" y="1270"/>
                    <a:pt x="1043283" y="3810"/>
                    <a:pt x="1012386" y="3810"/>
                  </a:cubicBezTo>
                  <a:cubicBezTo>
                    <a:pt x="981489" y="5080"/>
                    <a:pt x="421637" y="7620"/>
                    <a:pt x="390740" y="7620"/>
                  </a:cubicBezTo>
                  <a:cubicBezTo>
                    <a:pt x="366022" y="7620"/>
                    <a:pt x="341305" y="6350"/>
                    <a:pt x="316587" y="7620"/>
                  </a:cubicBezTo>
                  <a:cubicBezTo>
                    <a:pt x="294341" y="8890"/>
                    <a:pt x="270860" y="11430"/>
                    <a:pt x="248614" y="12700"/>
                  </a:cubicBezTo>
                  <a:cubicBezTo>
                    <a:pt x="225132" y="15240"/>
                    <a:pt x="201651" y="16510"/>
                    <a:pt x="179405" y="19050"/>
                  </a:cubicBezTo>
                  <a:cubicBezTo>
                    <a:pt x="146036" y="21590"/>
                    <a:pt x="111431" y="24130"/>
                    <a:pt x="78063" y="27940"/>
                  </a:cubicBezTo>
                  <a:cubicBezTo>
                    <a:pt x="58289" y="30480"/>
                    <a:pt x="38100" y="34290"/>
                    <a:pt x="16510" y="36830"/>
                  </a:cubicBezTo>
                  <a:cubicBezTo>
                    <a:pt x="16510" y="38100"/>
                    <a:pt x="13970" y="40640"/>
                    <a:pt x="13970" y="43180"/>
                  </a:cubicBezTo>
                  <a:cubicBezTo>
                    <a:pt x="12700" y="70795"/>
                    <a:pt x="10160" y="87000"/>
                    <a:pt x="8890" y="102500"/>
                  </a:cubicBezTo>
                  <a:cubicBezTo>
                    <a:pt x="7620" y="111660"/>
                    <a:pt x="8890" y="121524"/>
                    <a:pt x="7620" y="130683"/>
                  </a:cubicBezTo>
                  <a:cubicBezTo>
                    <a:pt x="0" y="177184"/>
                    <a:pt x="5080" y="752810"/>
                    <a:pt x="7620" y="800016"/>
                  </a:cubicBezTo>
                  <a:cubicBezTo>
                    <a:pt x="6350" y="837357"/>
                    <a:pt x="11430" y="873995"/>
                    <a:pt x="11430" y="911336"/>
                  </a:cubicBezTo>
                  <a:cubicBezTo>
                    <a:pt x="11430" y="928950"/>
                    <a:pt x="15240" y="947269"/>
                    <a:pt x="7620" y="976278"/>
                  </a:cubicBezTo>
                  <a:cubicBezTo>
                    <a:pt x="5080" y="985168"/>
                    <a:pt x="10160" y="991518"/>
                    <a:pt x="19050" y="992788"/>
                  </a:cubicBezTo>
                  <a:cubicBezTo>
                    <a:pt x="29210" y="994058"/>
                    <a:pt x="38100" y="994058"/>
                    <a:pt x="48260" y="994058"/>
                  </a:cubicBezTo>
                  <a:cubicBezTo>
                    <a:pt x="87950" y="995328"/>
                    <a:pt x="127498" y="995328"/>
                    <a:pt x="168282" y="996598"/>
                  </a:cubicBezTo>
                  <a:cubicBezTo>
                    <a:pt x="190528" y="997868"/>
                    <a:pt x="212773" y="999138"/>
                    <a:pt x="233783" y="1000408"/>
                  </a:cubicBezTo>
                  <a:cubicBezTo>
                    <a:pt x="270860" y="1001678"/>
                    <a:pt x="306700" y="1001678"/>
                    <a:pt x="343776" y="1002948"/>
                  </a:cubicBezTo>
                  <a:cubicBezTo>
                    <a:pt x="358607" y="1002948"/>
                    <a:pt x="372202" y="1002948"/>
                    <a:pt x="387032" y="1001678"/>
                  </a:cubicBezTo>
                  <a:cubicBezTo>
                    <a:pt x="393212" y="1001678"/>
                    <a:pt x="400627" y="1000408"/>
                    <a:pt x="406806" y="1000408"/>
                  </a:cubicBezTo>
                  <a:cubicBezTo>
                    <a:pt x="431524" y="1001678"/>
                    <a:pt x="925875" y="992788"/>
                    <a:pt x="950592" y="994058"/>
                  </a:cubicBezTo>
                  <a:cubicBezTo>
                    <a:pt x="985197" y="995328"/>
                    <a:pt x="1080360" y="995328"/>
                    <a:pt x="1114964" y="995328"/>
                  </a:cubicBezTo>
                  <a:cubicBezTo>
                    <a:pt x="1128559" y="995328"/>
                    <a:pt x="1140918" y="994058"/>
                    <a:pt x="1154512" y="994058"/>
                  </a:cubicBezTo>
                  <a:cubicBezTo>
                    <a:pt x="1176758" y="995328"/>
                    <a:pt x="1199004" y="996598"/>
                    <a:pt x="1221250" y="997868"/>
                  </a:cubicBezTo>
                  <a:cubicBezTo>
                    <a:pt x="1269449" y="1000408"/>
                    <a:pt x="1316412" y="997868"/>
                    <a:pt x="1364611" y="1001678"/>
                  </a:cubicBezTo>
                  <a:cubicBezTo>
                    <a:pt x="1444943" y="1006758"/>
                    <a:pt x="1526511" y="1000408"/>
                    <a:pt x="1606900" y="1005488"/>
                  </a:cubicBezTo>
                  <a:cubicBezTo>
                    <a:pt x="1627220" y="1006758"/>
                    <a:pt x="1647540" y="1005488"/>
                    <a:pt x="1670400" y="1005488"/>
                  </a:cubicBezTo>
                  <a:cubicBezTo>
                    <a:pt x="1670400" y="981358"/>
                    <a:pt x="1670400" y="968658"/>
                    <a:pt x="1670400" y="947974"/>
                  </a:cubicBezTo>
                  <a:cubicBezTo>
                    <a:pt x="1669130" y="912041"/>
                    <a:pt x="1666590" y="878222"/>
                    <a:pt x="1666590" y="841585"/>
                  </a:cubicBezTo>
                  <a:close/>
                </a:path>
              </a:pathLst>
            </a:custGeom>
            <a:solidFill>
              <a:srgbClr val="FFFFFF"/>
            </a:solidFill>
          </p:spPr>
        </p:sp>
      </p:grpSp>
      <p:sp>
        <p:nvSpPr>
          <p:cNvPr id="22" name="TextBox 22"/>
          <p:cNvSpPr txBox="1"/>
          <p:nvPr/>
        </p:nvSpPr>
        <p:spPr>
          <a:xfrm>
            <a:off x="1518705" y="6003223"/>
            <a:ext cx="5185230" cy="3047047"/>
          </a:xfrm>
          <a:prstGeom prst="rect">
            <a:avLst/>
          </a:prstGeom>
        </p:spPr>
        <p:txBody>
          <a:bodyPr lIns="0" tIns="0" rIns="0" bIns="0" rtlCol="0" anchor="t">
            <a:spAutoFit/>
          </a:bodyPr>
          <a:lstStyle/>
          <a:p>
            <a:pPr algn="ctr">
              <a:lnSpc>
                <a:spcPts val="3510"/>
              </a:lnSpc>
            </a:pPr>
            <a:r>
              <a:rPr lang="en-US" sz="2700" dirty="0">
                <a:solidFill>
                  <a:srgbClr val="000000"/>
                </a:solidFill>
                <a:latin typeface="Poppins Medium"/>
              </a:rPr>
              <a:t>Women and girls are 14 times more likely to die during a natural disaster. Yet, 67% of decision-making roles about the environment worldwide are held by men. (UN Women UK, 2021)</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B643D"/>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1028700" y="1918283"/>
            <a:ext cx="16230600" cy="6450433"/>
            <a:chOff x="0" y="0"/>
            <a:chExt cx="4918364" cy="1954677"/>
          </a:xfrm>
        </p:grpSpPr>
        <p:sp>
          <p:nvSpPr>
            <p:cNvPr id="3" name="Freeform 3"/>
            <p:cNvSpPr/>
            <p:nvPr/>
          </p:nvSpPr>
          <p:spPr>
            <a:xfrm>
              <a:off x="-3810" y="1270"/>
              <a:ext cx="4923444" cy="1953407"/>
            </a:xfrm>
            <a:custGeom>
              <a:avLst/>
              <a:gdLst/>
              <a:ahLst/>
              <a:cxnLst/>
              <a:rect l="l" t="t" r="r" b="b"/>
              <a:pathLst>
                <a:path w="4923444" h="1953407">
                  <a:moveTo>
                    <a:pt x="4919634" y="1670910"/>
                  </a:moveTo>
                  <a:cubicBezTo>
                    <a:pt x="4919634" y="1584639"/>
                    <a:pt x="4923444" y="1496905"/>
                    <a:pt x="4917094" y="1410633"/>
                  </a:cubicBezTo>
                  <a:cubicBezTo>
                    <a:pt x="4909474" y="1353606"/>
                    <a:pt x="4898044" y="229151"/>
                    <a:pt x="4898044" y="172124"/>
                  </a:cubicBezTo>
                  <a:cubicBezTo>
                    <a:pt x="4895504" y="132644"/>
                    <a:pt x="4894234" y="91702"/>
                    <a:pt x="4891694" y="54610"/>
                  </a:cubicBezTo>
                  <a:cubicBezTo>
                    <a:pt x="4891694" y="44450"/>
                    <a:pt x="4890424" y="34290"/>
                    <a:pt x="4889154" y="21590"/>
                  </a:cubicBezTo>
                  <a:cubicBezTo>
                    <a:pt x="4878994" y="19050"/>
                    <a:pt x="4870104" y="17780"/>
                    <a:pt x="4859944" y="16510"/>
                  </a:cubicBezTo>
                  <a:cubicBezTo>
                    <a:pt x="4841244" y="15240"/>
                    <a:pt x="4818279" y="16510"/>
                    <a:pt x="4799141" y="16510"/>
                  </a:cubicBezTo>
                  <a:cubicBezTo>
                    <a:pt x="4703451" y="13970"/>
                    <a:pt x="4607762" y="8890"/>
                    <a:pt x="4512073" y="7620"/>
                  </a:cubicBezTo>
                  <a:cubicBezTo>
                    <a:pt x="4332177" y="5080"/>
                    <a:pt x="4148453" y="3810"/>
                    <a:pt x="3968557" y="2540"/>
                  </a:cubicBezTo>
                  <a:cubicBezTo>
                    <a:pt x="3903489" y="2540"/>
                    <a:pt x="3834592" y="0"/>
                    <a:pt x="3769524" y="0"/>
                  </a:cubicBezTo>
                  <a:cubicBezTo>
                    <a:pt x="3612593" y="0"/>
                    <a:pt x="3459490" y="1270"/>
                    <a:pt x="3302560" y="1270"/>
                  </a:cubicBezTo>
                  <a:cubicBezTo>
                    <a:pt x="3210698" y="1270"/>
                    <a:pt x="3118836" y="3810"/>
                    <a:pt x="3023147" y="3810"/>
                  </a:cubicBezTo>
                  <a:cubicBezTo>
                    <a:pt x="2927457" y="5080"/>
                    <a:pt x="1193567" y="7620"/>
                    <a:pt x="1097878" y="7620"/>
                  </a:cubicBezTo>
                  <a:cubicBezTo>
                    <a:pt x="1021326" y="7620"/>
                    <a:pt x="944775" y="6350"/>
                    <a:pt x="868223" y="7620"/>
                  </a:cubicBezTo>
                  <a:cubicBezTo>
                    <a:pt x="799327" y="8890"/>
                    <a:pt x="726603" y="11430"/>
                    <a:pt x="657707" y="12700"/>
                  </a:cubicBezTo>
                  <a:cubicBezTo>
                    <a:pt x="584983" y="15240"/>
                    <a:pt x="512259" y="16510"/>
                    <a:pt x="443363" y="19050"/>
                  </a:cubicBezTo>
                  <a:cubicBezTo>
                    <a:pt x="340018" y="21590"/>
                    <a:pt x="232846" y="24130"/>
                    <a:pt x="129502" y="27940"/>
                  </a:cubicBezTo>
                  <a:cubicBezTo>
                    <a:pt x="68261" y="30480"/>
                    <a:pt x="38100" y="34290"/>
                    <a:pt x="16510" y="36830"/>
                  </a:cubicBezTo>
                  <a:cubicBezTo>
                    <a:pt x="16510" y="38100"/>
                    <a:pt x="13970" y="40640"/>
                    <a:pt x="13970" y="43180"/>
                  </a:cubicBezTo>
                  <a:cubicBezTo>
                    <a:pt x="12700" y="71230"/>
                    <a:pt x="10160" y="104862"/>
                    <a:pt x="8890" y="137031"/>
                  </a:cubicBezTo>
                  <a:cubicBezTo>
                    <a:pt x="7620" y="156040"/>
                    <a:pt x="8890" y="176511"/>
                    <a:pt x="7620" y="195520"/>
                  </a:cubicBezTo>
                  <a:cubicBezTo>
                    <a:pt x="0" y="292027"/>
                    <a:pt x="5080" y="1486669"/>
                    <a:pt x="7620" y="1584639"/>
                  </a:cubicBezTo>
                  <a:cubicBezTo>
                    <a:pt x="6350" y="1662137"/>
                    <a:pt x="11430" y="1738173"/>
                    <a:pt x="11430" y="1815671"/>
                  </a:cubicBezTo>
                  <a:cubicBezTo>
                    <a:pt x="11430" y="1852227"/>
                    <a:pt x="15240" y="1890245"/>
                    <a:pt x="7620" y="1922927"/>
                  </a:cubicBezTo>
                  <a:cubicBezTo>
                    <a:pt x="5080" y="1931817"/>
                    <a:pt x="10160" y="1938167"/>
                    <a:pt x="19050" y="1939437"/>
                  </a:cubicBezTo>
                  <a:cubicBezTo>
                    <a:pt x="29210" y="1940707"/>
                    <a:pt x="38100" y="1940707"/>
                    <a:pt x="48260" y="1940707"/>
                  </a:cubicBezTo>
                  <a:cubicBezTo>
                    <a:pt x="160122" y="1941977"/>
                    <a:pt x="282605" y="1941977"/>
                    <a:pt x="408914" y="1943247"/>
                  </a:cubicBezTo>
                  <a:cubicBezTo>
                    <a:pt x="477811" y="1944517"/>
                    <a:pt x="546707" y="1945787"/>
                    <a:pt x="611776" y="1947057"/>
                  </a:cubicBezTo>
                  <a:cubicBezTo>
                    <a:pt x="726603" y="1948327"/>
                    <a:pt x="837603" y="1948327"/>
                    <a:pt x="952430" y="1949597"/>
                  </a:cubicBezTo>
                  <a:cubicBezTo>
                    <a:pt x="998361" y="1949597"/>
                    <a:pt x="1040464" y="1949597"/>
                    <a:pt x="1086395" y="1948327"/>
                  </a:cubicBezTo>
                  <a:cubicBezTo>
                    <a:pt x="1105533" y="1948327"/>
                    <a:pt x="1128498" y="1947057"/>
                    <a:pt x="1147636" y="1947057"/>
                  </a:cubicBezTo>
                  <a:cubicBezTo>
                    <a:pt x="1224187" y="1948327"/>
                    <a:pt x="2755217" y="1939437"/>
                    <a:pt x="2831768" y="1940707"/>
                  </a:cubicBezTo>
                  <a:cubicBezTo>
                    <a:pt x="2938940" y="1941977"/>
                    <a:pt x="3233663" y="1941977"/>
                    <a:pt x="3340835" y="1941977"/>
                  </a:cubicBezTo>
                  <a:cubicBezTo>
                    <a:pt x="3382939" y="1941977"/>
                    <a:pt x="3421214" y="1940707"/>
                    <a:pt x="3463317" y="1940707"/>
                  </a:cubicBezTo>
                  <a:cubicBezTo>
                    <a:pt x="3532214" y="1941977"/>
                    <a:pt x="3601110" y="1943247"/>
                    <a:pt x="3670006" y="1944517"/>
                  </a:cubicBezTo>
                  <a:cubicBezTo>
                    <a:pt x="3819282" y="1947057"/>
                    <a:pt x="3964729" y="1944517"/>
                    <a:pt x="4114005" y="1948327"/>
                  </a:cubicBezTo>
                  <a:cubicBezTo>
                    <a:pt x="4362797" y="1953407"/>
                    <a:pt x="4615417" y="1947057"/>
                    <a:pt x="4859944" y="1952137"/>
                  </a:cubicBezTo>
                  <a:cubicBezTo>
                    <a:pt x="4880264" y="1953407"/>
                    <a:pt x="4900584" y="1952137"/>
                    <a:pt x="4923444" y="1952137"/>
                  </a:cubicBezTo>
                  <a:cubicBezTo>
                    <a:pt x="4923444" y="1928007"/>
                    <a:pt x="4923444" y="1915307"/>
                    <a:pt x="4923444" y="1891707"/>
                  </a:cubicBezTo>
                  <a:cubicBezTo>
                    <a:pt x="4922174" y="1817133"/>
                    <a:pt x="4919634" y="1746946"/>
                    <a:pt x="4919634" y="1670910"/>
                  </a:cubicBezTo>
                  <a:close/>
                </a:path>
              </a:pathLst>
            </a:custGeom>
            <a:solidFill>
              <a:srgbClr val="FFFFFF"/>
            </a:solidFill>
          </p:spPr>
        </p:sp>
      </p:grpSp>
      <p:sp>
        <p:nvSpPr>
          <p:cNvPr id="4" name="TextBox 4"/>
          <p:cNvSpPr txBox="1">
            <a:spLocks noGrp="1"/>
          </p:cNvSpPr>
          <p:nvPr>
            <p:ph type="title" idx="4294967295"/>
          </p:nvPr>
        </p:nvSpPr>
        <p:spPr>
          <a:xfrm>
            <a:off x="2358572" y="2672873"/>
            <a:ext cx="13589907" cy="174942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13000"/>
              </a:lnSpc>
              <a:spcBef>
                <a:spcPts val="0"/>
              </a:spcBef>
              <a:spcAft>
                <a:spcPts val="0"/>
              </a:spcAft>
              <a:buClrTx/>
              <a:buSzTx/>
              <a:buFontTx/>
              <a:buNone/>
              <a:tabLst/>
              <a:defRPr/>
            </a:pPr>
            <a:r>
              <a:rPr kumimoji="0" lang="en-US" sz="13000" b="0" i="0" u="none" strike="noStrike" kern="1200" cap="none" spc="0" normalizeH="0" baseline="0" noProof="0" dirty="0">
                <a:ln>
                  <a:noFill/>
                </a:ln>
                <a:solidFill>
                  <a:srgbClr val="000000"/>
                </a:solidFill>
                <a:effectLst/>
                <a:uLnTx/>
                <a:uFillTx/>
                <a:latin typeface="Lumios Marker Bold"/>
                <a:ea typeface="+mn-ea"/>
                <a:cs typeface="+mn-cs"/>
              </a:rPr>
              <a:t>Pause and Reflect</a:t>
            </a:r>
          </a:p>
        </p:txBody>
      </p:sp>
      <p:pic>
        <p:nvPicPr>
          <p:cNvPr id="5" name="Picture 5">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230438">
            <a:off x="16112116" y="879747"/>
            <a:ext cx="1322849" cy="2242116"/>
          </a:xfrm>
          <a:prstGeom prst="rect">
            <a:avLst/>
          </a:prstGeom>
        </p:spPr>
      </p:pic>
      <p:pic>
        <p:nvPicPr>
          <p:cNvPr id="6" name="Picture 6">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400000">
            <a:off x="1070847" y="7515929"/>
            <a:ext cx="308897" cy="1065162"/>
          </a:xfrm>
          <a:prstGeom prst="rect">
            <a:avLst/>
          </a:prstGeom>
        </p:spPr>
      </p:pic>
      <p:pic>
        <p:nvPicPr>
          <p:cNvPr id="7" name="Picture 7">
            <a:extLs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3978147" flipV="1">
            <a:off x="-84785" y="-728389"/>
            <a:ext cx="2050028" cy="2578652"/>
          </a:xfrm>
          <a:prstGeom prst="rect">
            <a:avLst/>
          </a:prstGeom>
        </p:spPr>
      </p:pic>
      <p:pic>
        <p:nvPicPr>
          <p:cNvPr id="8" name="Picture 8">
            <a:extLs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5400000">
            <a:off x="14700230" y="8573367"/>
            <a:ext cx="2109402" cy="2025026"/>
          </a:xfrm>
          <a:prstGeom prst="rect">
            <a:avLst/>
          </a:prstGeom>
        </p:spPr>
      </p:pic>
      <p:sp>
        <p:nvSpPr>
          <p:cNvPr id="9" name="TextBox 9"/>
          <p:cNvSpPr txBox="1"/>
          <p:nvPr/>
        </p:nvSpPr>
        <p:spPr>
          <a:xfrm>
            <a:off x="2349047" y="4112386"/>
            <a:ext cx="13589907" cy="3928110"/>
          </a:xfrm>
          <a:prstGeom prst="rect">
            <a:avLst/>
          </a:prstGeom>
        </p:spPr>
        <p:txBody>
          <a:bodyPr lIns="0" tIns="0" rIns="0" bIns="0" rtlCol="0" anchor="t">
            <a:spAutoFit/>
          </a:bodyPr>
          <a:lstStyle/>
          <a:p>
            <a:pPr>
              <a:lnSpc>
                <a:spcPts val="3510"/>
              </a:lnSpc>
            </a:pPr>
            <a:r>
              <a:rPr lang="en-US" sz="2700">
                <a:solidFill>
                  <a:srgbClr val="000000"/>
                </a:solidFill>
                <a:latin typeface="Poppins Medium"/>
              </a:rPr>
              <a:t>Spend a few speaking with the person next to you about what we've covered so far.</a:t>
            </a:r>
          </a:p>
          <a:p>
            <a:pPr>
              <a:lnSpc>
                <a:spcPts val="3510"/>
              </a:lnSpc>
            </a:pPr>
            <a:endParaRPr lang="en-US" sz="2700">
              <a:solidFill>
                <a:srgbClr val="000000"/>
              </a:solidFill>
              <a:latin typeface="Poppins Medium"/>
            </a:endParaRPr>
          </a:p>
          <a:p>
            <a:pPr marL="582930" lvl="1" indent="-291465">
              <a:lnSpc>
                <a:spcPts val="3510"/>
              </a:lnSpc>
              <a:buFont typeface="Arial"/>
              <a:buChar char="•"/>
            </a:pPr>
            <a:r>
              <a:rPr lang="en-US" sz="2700">
                <a:solidFill>
                  <a:srgbClr val="000000"/>
                </a:solidFill>
                <a:latin typeface="Poppins Medium"/>
              </a:rPr>
              <a:t>Now we understand integral ecology, how does it impact your perspectives on stewardship?</a:t>
            </a:r>
          </a:p>
          <a:p>
            <a:pPr>
              <a:lnSpc>
                <a:spcPts val="3510"/>
              </a:lnSpc>
            </a:pPr>
            <a:endParaRPr lang="en-US" sz="2700">
              <a:solidFill>
                <a:srgbClr val="000000"/>
              </a:solidFill>
              <a:latin typeface="Poppins Medium"/>
            </a:endParaRPr>
          </a:p>
          <a:p>
            <a:pPr marL="582930" lvl="1" indent="-291465">
              <a:lnSpc>
                <a:spcPts val="3510"/>
              </a:lnSpc>
              <a:buFont typeface="Arial"/>
              <a:buChar char="•"/>
            </a:pPr>
            <a:r>
              <a:rPr lang="en-US" sz="2700">
                <a:solidFill>
                  <a:srgbClr val="000000"/>
                </a:solidFill>
                <a:latin typeface="Poppins Medium"/>
              </a:rPr>
              <a:t>Had you heard of climate justice before? How do you feel about the statistics we covered? </a:t>
            </a:r>
          </a:p>
          <a:p>
            <a:pPr>
              <a:lnSpc>
                <a:spcPts val="3510"/>
              </a:lnSpc>
            </a:pPr>
            <a:endParaRPr lang="en-US" sz="2700">
              <a:solidFill>
                <a:srgbClr val="000000"/>
              </a:solidFill>
              <a:latin typeface="Poppins Medium"/>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B643D"/>
        </a:solidFill>
        <a:effectLst/>
      </p:bgPr>
    </p:bg>
    <p:spTree>
      <p:nvGrpSpPr>
        <p:cNvPr id="1" name=""/>
        <p:cNvGrpSpPr/>
        <p:nvPr/>
      </p:nvGrpSpPr>
      <p:grpSpPr>
        <a:xfrm>
          <a:off x="0" y="0"/>
          <a:ext cx="0" cy="0"/>
          <a:chOff x="0" y="0"/>
          <a:chExt cx="0" cy="0"/>
        </a:xfrm>
      </p:grpSpPr>
      <p:sp>
        <p:nvSpPr>
          <p:cNvPr id="3" name="Freeform 3">
            <a:extLst>
              <a:ext uri="{C183D7F6-B498-43B3-948B-1728B52AA6E4}">
                <adec:decorative xmlns:adec="http://schemas.microsoft.com/office/drawing/2017/decorative" val="1"/>
              </a:ext>
            </a:extLst>
          </p:cNvPr>
          <p:cNvSpPr/>
          <p:nvPr/>
        </p:nvSpPr>
        <p:spPr>
          <a:xfrm>
            <a:off x="927656" y="2812058"/>
            <a:ext cx="16247364" cy="4667076"/>
          </a:xfrm>
          <a:custGeom>
            <a:avLst/>
            <a:gdLst/>
            <a:ahLst/>
            <a:cxnLst/>
            <a:rect l="l" t="t" r="r" b="b"/>
            <a:pathLst>
              <a:path w="4923444" h="1414265">
                <a:moveTo>
                  <a:pt x="4919634" y="1198588"/>
                </a:moveTo>
                <a:cubicBezTo>
                  <a:pt x="4919634" y="1137775"/>
                  <a:pt x="4923444" y="1075932"/>
                  <a:pt x="4917094" y="1015120"/>
                </a:cubicBezTo>
                <a:cubicBezTo>
                  <a:pt x="4909474" y="974922"/>
                  <a:pt x="4898044" y="182300"/>
                  <a:pt x="4898044" y="142102"/>
                </a:cubicBezTo>
                <a:cubicBezTo>
                  <a:pt x="4895504" y="114273"/>
                  <a:pt x="4894234" y="85413"/>
                  <a:pt x="4891694" y="54610"/>
                </a:cubicBezTo>
                <a:cubicBezTo>
                  <a:pt x="4891694" y="44450"/>
                  <a:pt x="4890424" y="34290"/>
                  <a:pt x="4889154" y="21590"/>
                </a:cubicBezTo>
                <a:cubicBezTo>
                  <a:pt x="4878994" y="19050"/>
                  <a:pt x="4870104" y="17780"/>
                  <a:pt x="4859944" y="16510"/>
                </a:cubicBezTo>
                <a:cubicBezTo>
                  <a:pt x="4841244" y="15240"/>
                  <a:pt x="4818279" y="16510"/>
                  <a:pt x="4799141" y="16510"/>
                </a:cubicBezTo>
                <a:cubicBezTo>
                  <a:pt x="4703451" y="13970"/>
                  <a:pt x="4607762" y="8890"/>
                  <a:pt x="4512073" y="7620"/>
                </a:cubicBezTo>
                <a:cubicBezTo>
                  <a:pt x="4332177" y="5080"/>
                  <a:pt x="4148453" y="3810"/>
                  <a:pt x="3968557" y="2540"/>
                </a:cubicBezTo>
                <a:cubicBezTo>
                  <a:pt x="3903489" y="2540"/>
                  <a:pt x="3834592" y="0"/>
                  <a:pt x="3769524" y="0"/>
                </a:cubicBezTo>
                <a:cubicBezTo>
                  <a:pt x="3612593" y="0"/>
                  <a:pt x="3459490" y="1270"/>
                  <a:pt x="3302560" y="1270"/>
                </a:cubicBezTo>
                <a:cubicBezTo>
                  <a:pt x="3210698" y="1270"/>
                  <a:pt x="3118836" y="3810"/>
                  <a:pt x="3023147" y="3810"/>
                </a:cubicBezTo>
                <a:cubicBezTo>
                  <a:pt x="2927457" y="5080"/>
                  <a:pt x="1193567" y="7620"/>
                  <a:pt x="1097878" y="7620"/>
                </a:cubicBezTo>
                <a:cubicBezTo>
                  <a:pt x="1021326" y="7620"/>
                  <a:pt x="944775" y="6350"/>
                  <a:pt x="868223" y="7620"/>
                </a:cubicBezTo>
                <a:cubicBezTo>
                  <a:pt x="799327" y="8890"/>
                  <a:pt x="726603" y="11430"/>
                  <a:pt x="657707" y="12700"/>
                </a:cubicBezTo>
                <a:cubicBezTo>
                  <a:pt x="584983" y="15240"/>
                  <a:pt x="512259" y="16510"/>
                  <a:pt x="443363" y="19050"/>
                </a:cubicBezTo>
                <a:cubicBezTo>
                  <a:pt x="340018" y="21590"/>
                  <a:pt x="232846" y="24130"/>
                  <a:pt x="129502" y="27940"/>
                </a:cubicBezTo>
                <a:cubicBezTo>
                  <a:pt x="68261" y="30480"/>
                  <a:pt x="38100" y="34290"/>
                  <a:pt x="16510" y="36830"/>
                </a:cubicBezTo>
                <a:cubicBezTo>
                  <a:pt x="16510" y="38100"/>
                  <a:pt x="13970" y="40640"/>
                  <a:pt x="13970" y="43180"/>
                </a:cubicBezTo>
                <a:cubicBezTo>
                  <a:pt x="12700" y="70983"/>
                  <a:pt x="10160" y="94689"/>
                  <a:pt x="8890" y="117365"/>
                </a:cubicBezTo>
                <a:cubicBezTo>
                  <a:pt x="7620" y="130764"/>
                  <a:pt x="8890" y="145194"/>
                  <a:pt x="7620" y="158594"/>
                </a:cubicBezTo>
                <a:cubicBezTo>
                  <a:pt x="0" y="226621"/>
                  <a:pt x="5080" y="1068717"/>
                  <a:pt x="7620" y="1137775"/>
                </a:cubicBezTo>
                <a:cubicBezTo>
                  <a:pt x="6350" y="1192403"/>
                  <a:pt x="11430" y="1246001"/>
                  <a:pt x="11430" y="1300629"/>
                </a:cubicBezTo>
                <a:cubicBezTo>
                  <a:pt x="11430" y="1326397"/>
                  <a:pt x="15240" y="1353195"/>
                  <a:pt x="7620" y="1383785"/>
                </a:cubicBezTo>
                <a:cubicBezTo>
                  <a:pt x="5080" y="1392675"/>
                  <a:pt x="10160" y="1399025"/>
                  <a:pt x="19050" y="1400295"/>
                </a:cubicBezTo>
                <a:cubicBezTo>
                  <a:pt x="29210" y="1401565"/>
                  <a:pt x="38100" y="1401565"/>
                  <a:pt x="48260" y="1401565"/>
                </a:cubicBezTo>
                <a:cubicBezTo>
                  <a:pt x="160122" y="1402835"/>
                  <a:pt x="282605" y="1402835"/>
                  <a:pt x="408914" y="1404105"/>
                </a:cubicBezTo>
                <a:cubicBezTo>
                  <a:pt x="477811" y="1405375"/>
                  <a:pt x="546707" y="1406645"/>
                  <a:pt x="611776" y="1407915"/>
                </a:cubicBezTo>
                <a:cubicBezTo>
                  <a:pt x="726603" y="1409185"/>
                  <a:pt x="837603" y="1409185"/>
                  <a:pt x="952430" y="1410455"/>
                </a:cubicBezTo>
                <a:cubicBezTo>
                  <a:pt x="998361" y="1410455"/>
                  <a:pt x="1040464" y="1410455"/>
                  <a:pt x="1086395" y="1409185"/>
                </a:cubicBezTo>
                <a:cubicBezTo>
                  <a:pt x="1105533" y="1409185"/>
                  <a:pt x="1128498" y="1407915"/>
                  <a:pt x="1147636" y="1407915"/>
                </a:cubicBezTo>
                <a:cubicBezTo>
                  <a:pt x="1224187" y="1409185"/>
                  <a:pt x="2755217" y="1400295"/>
                  <a:pt x="2831768" y="1401565"/>
                </a:cubicBezTo>
                <a:cubicBezTo>
                  <a:pt x="2938940" y="1402835"/>
                  <a:pt x="3233663" y="1402835"/>
                  <a:pt x="3340835" y="1402835"/>
                </a:cubicBezTo>
                <a:cubicBezTo>
                  <a:pt x="3382939" y="1402835"/>
                  <a:pt x="3421214" y="1401565"/>
                  <a:pt x="3463317" y="1401565"/>
                </a:cubicBezTo>
                <a:cubicBezTo>
                  <a:pt x="3532214" y="1402835"/>
                  <a:pt x="3601110" y="1404105"/>
                  <a:pt x="3670006" y="1405375"/>
                </a:cubicBezTo>
                <a:cubicBezTo>
                  <a:pt x="3819282" y="1407915"/>
                  <a:pt x="3964729" y="1405375"/>
                  <a:pt x="4114005" y="1409185"/>
                </a:cubicBezTo>
                <a:cubicBezTo>
                  <a:pt x="4362797" y="1414265"/>
                  <a:pt x="4615417" y="1407915"/>
                  <a:pt x="4859944" y="1412995"/>
                </a:cubicBezTo>
                <a:cubicBezTo>
                  <a:pt x="4880264" y="1414265"/>
                  <a:pt x="4900584" y="1412995"/>
                  <a:pt x="4923444" y="1412995"/>
                </a:cubicBezTo>
                <a:cubicBezTo>
                  <a:pt x="4923444" y="1388865"/>
                  <a:pt x="4923444" y="1376165"/>
                  <a:pt x="4923444" y="1354226"/>
                </a:cubicBezTo>
                <a:cubicBezTo>
                  <a:pt x="4922174" y="1301659"/>
                  <a:pt x="4919634" y="1252185"/>
                  <a:pt x="4919634" y="1198588"/>
                </a:cubicBezTo>
                <a:close/>
              </a:path>
            </a:pathLst>
          </a:custGeom>
          <a:solidFill>
            <a:srgbClr val="FFFFFF"/>
          </a:solidFill>
        </p:spPr>
      </p:sp>
      <p:pic>
        <p:nvPicPr>
          <p:cNvPr id="4" name="Picture 4">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978147" flipV="1">
            <a:off x="-84785" y="-728389"/>
            <a:ext cx="2050028" cy="2578652"/>
          </a:xfrm>
          <a:prstGeom prst="rect">
            <a:avLst/>
          </a:prstGeom>
        </p:spPr>
      </p:pic>
      <p:pic>
        <p:nvPicPr>
          <p:cNvPr id="5" name="Picture 5">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400000">
            <a:off x="14700230" y="8573367"/>
            <a:ext cx="2109402" cy="2025026"/>
          </a:xfrm>
          <a:prstGeom prst="rect">
            <a:avLst/>
          </a:prstGeom>
        </p:spPr>
      </p:pic>
      <p:sp>
        <p:nvSpPr>
          <p:cNvPr id="7" name="TextBox 7"/>
          <p:cNvSpPr txBox="1">
            <a:spLocks noGrp="1"/>
          </p:cNvSpPr>
          <p:nvPr>
            <p:ph type="title" idx="4294967295"/>
          </p:nvPr>
        </p:nvSpPr>
        <p:spPr>
          <a:xfrm>
            <a:off x="1180116" y="4557305"/>
            <a:ext cx="15750827" cy="198177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14323"/>
              </a:lnSpc>
              <a:spcBef>
                <a:spcPts val="0"/>
              </a:spcBef>
              <a:spcAft>
                <a:spcPts val="0"/>
              </a:spcAft>
              <a:buClrTx/>
              <a:buSzTx/>
              <a:buFontTx/>
              <a:buNone/>
              <a:tabLst/>
              <a:defRPr/>
            </a:pPr>
            <a:r>
              <a:rPr kumimoji="0" lang="en-US" sz="14323" b="0" i="0" u="none" strike="noStrike" kern="1200" cap="none" spc="0" normalizeH="0" baseline="0" noProof="0" dirty="0">
                <a:ln>
                  <a:noFill/>
                </a:ln>
                <a:solidFill>
                  <a:srgbClr val="000000"/>
                </a:solidFill>
                <a:effectLst/>
                <a:uLnTx/>
                <a:uFillTx/>
                <a:latin typeface="Lumios Marker Bold"/>
                <a:ea typeface="+mn-ea"/>
                <a:cs typeface="+mn-cs"/>
              </a:rPr>
              <a:t>What can we do? </a:t>
            </a:r>
          </a:p>
        </p:txBody>
      </p:sp>
      <p:sp>
        <p:nvSpPr>
          <p:cNvPr id="8" name="TextBox 8"/>
          <p:cNvSpPr txBox="1"/>
          <p:nvPr/>
        </p:nvSpPr>
        <p:spPr>
          <a:xfrm>
            <a:off x="3098453" y="5920127"/>
            <a:ext cx="11914154" cy="825742"/>
          </a:xfrm>
          <a:prstGeom prst="rect">
            <a:avLst/>
          </a:prstGeom>
        </p:spPr>
        <p:txBody>
          <a:bodyPr lIns="0" tIns="0" rIns="0" bIns="0" rtlCol="0" anchor="t">
            <a:spAutoFit/>
          </a:bodyPr>
          <a:lstStyle/>
          <a:p>
            <a:pPr algn="ctr">
              <a:lnSpc>
                <a:spcPts val="6562"/>
              </a:lnSpc>
            </a:pPr>
            <a:r>
              <a:rPr lang="en-US" sz="5469">
                <a:solidFill>
                  <a:srgbClr val="000000"/>
                </a:solidFill>
                <a:latin typeface="Poppins Medium"/>
              </a:rPr>
              <a:t>Developing your hopeful mission</a:t>
            </a:r>
          </a:p>
        </p:txBody>
      </p:sp>
      <p:pic>
        <p:nvPicPr>
          <p:cNvPr id="9" name="Picture 9">
            <a:extLs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91417" flipV="1">
            <a:off x="2555063" y="3607354"/>
            <a:ext cx="1623545" cy="1396249"/>
          </a:xfrm>
          <a:prstGeom prst="rect">
            <a:avLst/>
          </a:prstGeom>
        </p:spPr>
      </p:pic>
      <p:pic>
        <p:nvPicPr>
          <p:cNvPr id="10" name="Picture 10">
            <a:extLs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437193" flipH="1" flipV="1">
            <a:off x="14095263" y="3666300"/>
            <a:ext cx="1623545" cy="1396249"/>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229600" y="2274593"/>
            <a:ext cx="5437463" cy="516559"/>
          </a:xfrm>
          <a:prstGeom prst="rect">
            <a:avLst/>
          </a:prstGeom>
        </p:spPr>
      </p:pic>
      <p:sp>
        <p:nvSpPr>
          <p:cNvPr id="3" name="TextBox 3"/>
          <p:cNvSpPr txBox="1">
            <a:spLocks noGrp="1"/>
          </p:cNvSpPr>
          <p:nvPr>
            <p:ph type="title" idx="4294967295"/>
          </p:nvPr>
        </p:nvSpPr>
        <p:spPr>
          <a:xfrm>
            <a:off x="5361598" y="1228725"/>
            <a:ext cx="7564803" cy="147720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1005"/>
              </a:lnSpc>
              <a:spcBef>
                <a:spcPts val="0"/>
              </a:spcBef>
              <a:spcAft>
                <a:spcPts val="0"/>
              </a:spcAft>
              <a:buClrTx/>
              <a:buSzTx/>
              <a:buFontTx/>
              <a:buNone/>
              <a:tabLst/>
              <a:defRPr/>
            </a:pPr>
            <a:r>
              <a:rPr kumimoji="0" lang="en-US" sz="11005" b="0" i="0" u="none" strike="noStrike" kern="1200" cap="none" spc="0" normalizeH="0" baseline="0" noProof="0" dirty="0">
                <a:ln>
                  <a:noFill/>
                </a:ln>
                <a:solidFill>
                  <a:srgbClr val="000000"/>
                </a:solidFill>
                <a:effectLst/>
                <a:uLnTx/>
                <a:uFillTx/>
                <a:latin typeface="Lumios Marker Bold"/>
                <a:ea typeface="+mn-ea"/>
                <a:cs typeface="+mn-cs"/>
              </a:rPr>
              <a:t>Staying hopeful </a:t>
            </a:r>
          </a:p>
        </p:txBody>
      </p:sp>
      <p:sp>
        <p:nvSpPr>
          <p:cNvPr id="4" name="TextBox 4"/>
          <p:cNvSpPr txBox="1"/>
          <p:nvPr/>
        </p:nvSpPr>
        <p:spPr>
          <a:xfrm>
            <a:off x="1028700" y="2901796"/>
            <a:ext cx="13984255" cy="2613660"/>
          </a:xfrm>
          <a:prstGeom prst="rect">
            <a:avLst/>
          </a:prstGeom>
        </p:spPr>
        <p:txBody>
          <a:bodyPr lIns="0" tIns="0" rIns="0" bIns="0" rtlCol="0" anchor="t">
            <a:spAutoFit/>
          </a:bodyPr>
          <a:lstStyle/>
          <a:p>
            <a:pPr algn="ctr">
              <a:lnSpc>
                <a:spcPts val="3510"/>
              </a:lnSpc>
            </a:pPr>
            <a:r>
              <a:rPr lang="en-US" sz="2700">
                <a:solidFill>
                  <a:srgbClr val="000000"/>
                </a:solidFill>
                <a:latin typeface="Poppins Medium Bold"/>
              </a:rPr>
              <a:t>"Hope is the power by which we firmly and constantly long for what we were placed on earth to do: to praise God and to serve him; and for our true happiness, which is finding our fulfillment in God"</a:t>
            </a:r>
            <a:r>
              <a:rPr lang="en-US" sz="2700">
                <a:solidFill>
                  <a:srgbClr val="000000"/>
                </a:solidFill>
                <a:latin typeface="Poppins Medium"/>
              </a:rPr>
              <a:t> (YouCat, 308)</a:t>
            </a:r>
          </a:p>
          <a:p>
            <a:pPr>
              <a:lnSpc>
                <a:spcPts val="3510"/>
              </a:lnSpc>
            </a:pPr>
            <a:endParaRPr lang="en-US" sz="2700">
              <a:solidFill>
                <a:srgbClr val="000000"/>
              </a:solidFill>
              <a:latin typeface="Poppins Medium"/>
            </a:endParaRPr>
          </a:p>
          <a:p>
            <a:pPr>
              <a:lnSpc>
                <a:spcPts val="3510"/>
              </a:lnSpc>
            </a:pPr>
            <a:r>
              <a:rPr lang="en-US" sz="2700">
                <a:solidFill>
                  <a:srgbClr val="000000"/>
                </a:solidFill>
                <a:latin typeface="Poppins Medium"/>
              </a:rPr>
              <a:t>When it comes to addressing climate change, finding hope that's rooted in our spirituality can allow us to:</a:t>
            </a:r>
          </a:p>
        </p:txBody>
      </p:sp>
      <p:grpSp>
        <p:nvGrpSpPr>
          <p:cNvPr id="5" name="Group 5">
            <a:extLst>
              <a:ext uri="{C183D7F6-B498-43B3-948B-1728B52AA6E4}">
                <adec:decorative xmlns:adec="http://schemas.microsoft.com/office/drawing/2017/decorative" val="1"/>
              </a:ext>
            </a:extLst>
          </p:cNvPr>
          <p:cNvGrpSpPr/>
          <p:nvPr/>
        </p:nvGrpSpPr>
        <p:grpSpPr>
          <a:xfrm>
            <a:off x="1028700" y="5733066"/>
            <a:ext cx="16230600" cy="2809823"/>
            <a:chOff x="0" y="0"/>
            <a:chExt cx="5603894" cy="970140"/>
          </a:xfrm>
        </p:grpSpPr>
        <p:sp>
          <p:nvSpPr>
            <p:cNvPr id="6" name="Freeform 6"/>
            <p:cNvSpPr/>
            <p:nvPr/>
          </p:nvSpPr>
          <p:spPr>
            <a:xfrm>
              <a:off x="-3810" y="1270"/>
              <a:ext cx="5608974" cy="968870"/>
            </a:xfrm>
            <a:custGeom>
              <a:avLst/>
              <a:gdLst/>
              <a:ahLst/>
              <a:cxnLst/>
              <a:rect l="l" t="t" r="r" b="b"/>
              <a:pathLst>
                <a:path w="5608974" h="968870">
                  <a:moveTo>
                    <a:pt x="5605164" y="808392"/>
                  </a:moveTo>
                  <a:cubicBezTo>
                    <a:pt x="5605164" y="768612"/>
                    <a:pt x="5608974" y="728158"/>
                    <a:pt x="5602624" y="688378"/>
                  </a:cubicBezTo>
                  <a:cubicBezTo>
                    <a:pt x="5595004" y="662083"/>
                    <a:pt x="5583574" y="143595"/>
                    <a:pt x="5583574" y="117300"/>
                  </a:cubicBezTo>
                  <a:cubicBezTo>
                    <a:pt x="5581034" y="99096"/>
                    <a:pt x="5579764" y="80217"/>
                    <a:pt x="5577224" y="54610"/>
                  </a:cubicBezTo>
                  <a:cubicBezTo>
                    <a:pt x="5577224" y="44450"/>
                    <a:pt x="5575954" y="34290"/>
                    <a:pt x="5574684" y="21590"/>
                  </a:cubicBezTo>
                  <a:cubicBezTo>
                    <a:pt x="5564524" y="19050"/>
                    <a:pt x="5555634" y="17780"/>
                    <a:pt x="5545474" y="16510"/>
                  </a:cubicBezTo>
                  <a:cubicBezTo>
                    <a:pt x="5524408" y="15240"/>
                    <a:pt x="5498166" y="16510"/>
                    <a:pt x="5476297" y="16510"/>
                  </a:cubicBezTo>
                  <a:cubicBezTo>
                    <a:pt x="5366954" y="13970"/>
                    <a:pt x="5257610" y="8890"/>
                    <a:pt x="5148267" y="7620"/>
                  </a:cubicBezTo>
                  <a:cubicBezTo>
                    <a:pt x="4942702" y="5080"/>
                    <a:pt x="4732762" y="3810"/>
                    <a:pt x="4527197" y="2540"/>
                  </a:cubicBezTo>
                  <a:cubicBezTo>
                    <a:pt x="4452843" y="2540"/>
                    <a:pt x="4374116" y="0"/>
                    <a:pt x="4299763" y="0"/>
                  </a:cubicBezTo>
                  <a:cubicBezTo>
                    <a:pt x="4120440" y="0"/>
                    <a:pt x="3945490" y="1270"/>
                    <a:pt x="3766167" y="1270"/>
                  </a:cubicBezTo>
                  <a:cubicBezTo>
                    <a:pt x="3661198" y="1270"/>
                    <a:pt x="3556228" y="3810"/>
                    <a:pt x="3446885" y="3810"/>
                  </a:cubicBezTo>
                  <a:cubicBezTo>
                    <a:pt x="3337541" y="5080"/>
                    <a:pt x="1356240" y="7620"/>
                    <a:pt x="1246896" y="7620"/>
                  </a:cubicBezTo>
                  <a:cubicBezTo>
                    <a:pt x="1159422" y="7620"/>
                    <a:pt x="1071947" y="6350"/>
                    <a:pt x="984472" y="7620"/>
                  </a:cubicBezTo>
                  <a:cubicBezTo>
                    <a:pt x="905745" y="8890"/>
                    <a:pt x="822644" y="11430"/>
                    <a:pt x="743917" y="12700"/>
                  </a:cubicBezTo>
                  <a:cubicBezTo>
                    <a:pt x="660816" y="15240"/>
                    <a:pt x="577715" y="16510"/>
                    <a:pt x="498988" y="19050"/>
                  </a:cubicBezTo>
                  <a:cubicBezTo>
                    <a:pt x="380897" y="21590"/>
                    <a:pt x="258433" y="24130"/>
                    <a:pt x="140342" y="27940"/>
                  </a:cubicBezTo>
                  <a:cubicBezTo>
                    <a:pt x="70362" y="30480"/>
                    <a:pt x="38100" y="34290"/>
                    <a:pt x="16510" y="36830"/>
                  </a:cubicBezTo>
                  <a:cubicBezTo>
                    <a:pt x="16510" y="38100"/>
                    <a:pt x="13970" y="40640"/>
                    <a:pt x="13970" y="43180"/>
                  </a:cubicBezTo>
                  <a:cubicBezTo>
                    <a:pt x="12700" y="70778"/>
                    <a:pt x="10160" y="86285"/>
                    <a:pt x="8890" y="101118"/>
                  </a:cubicBezTo>
                  <a:cubicBezTo>
                    <a:pt x="7620" y="109883"/>
                    <a:pt x="8890" y="119323"/>
                    <a:pt x="7620" y="128088"/>
                  </a:cubicBezTo>
                  <a:cubicBezTo>
                    <a:pt x="0" y="172587"/>
                    <a:pt x="5080" y="723438"/>
                    <a:pt x="7620" y="768612"/>
                  </a:cubicBezTo>
                  <a:cubicBezTo>
                    <a:pt x="6350" y="804347"/>
                    <a:pt x="11430" y="839407"/>
                    <a:pt x="11430" y="875142"/>
                  </a:cubicBezTo>
                  <a:cubicBezTo>
                    <a:pt x="11430" y="891997"/>
                    <a:pt x="15240" y="909528"/>
                    <a:pt x="7620" y="938390"/>
                  </a:cubicBezTo>
                  <a:cubicBezTo>
                    <a:pt x="5080" y="947280"/>
                    <a:pt x="10160" y="953630"/>
                    <a:pt x="19050" y="954900"/>
                  </a:cubicBezTo>
                  <a:cubicBezTo>
                    <a:pt x="29210" y="956170"/>
                    <a:pt x="38100" y="956170"/>
                    <a:pt x="48260" y="956170"/>
                  </a:cubicBezTo>
                  <a:cubicBezTo>
                    <a:pt x="175332" y="957440"/>
                    <a:pt x="315291" y="957440"/>
                    <a:pt x="459624" y="958710"/>
                  </a:cubicBezTo>
                  <a:cubicBezTo>
                    <a:pt x="538351" y="959980"/>
                    <a:pt x="617079" y="961250"/>
                    <a:pt x="691432" y="962520"/>
                  </a:cubicBezTo>
                  <a:cubicBezTo>
                    <a:pt x="822644" y="963790"/>
                    <a:pt x="949482" y="963790"/>
                    <a:pt x="1080694" y="965060"/>
                  </a:cubicBezTo>
                  <a:cubicBezTo>
                    <a:pt x="1133179" y="965060"/>
                    <a:pt x="1181290" y="965060"/>
                    <a:pt x="1233775" y="963790"/>
                  </a:cubicBezTo>
                  <a:cubicBezTo>
                    <a:pt x="1255644" y="963790"/>
                    <a:pt x="1281886" y="962520"/>
                    <a:pt x="1303755" y="962520"/>
                  </a:cubicBezTo>
                  <a:cubicBezTo>
                    <a:pt x="1391230" y="963790"/>
                    <a:pt x="3140723" y="954900"/>
                    <a:pt x="3228198" y="956170"/>
                  </a:cubicBezTo>
                  <a:cubicBezTo>
                    <a:pt x="3350662" y="957440"/>
                    <a:pt x="3687440" y="957440"/>
                    <a:pt x="3809904" y="957440"/>
                  </a:cubicBezTo>
                  <a:cubicBezTo>
                    <a:pt x="3858015" y="957440"/>
                    <a:pt x="3901753" y="956170"/>
                    <a:pt x="3949864" y="956170"/>
                  </a:cubicBezTo>
                  <a:cubicBezTo>
                    <a:pt x="4028591" y="957440"/>
                    <a:pt x="4107318" y="958710"/>
                    <a:pt x="4186045" y="959980"/>
                  </a:cubicBezTo>
                  <a:cubicBezTo>
                    <a:pt x="4356621" y="962520"/>
                    <a:pt x="4522823" y="959980"/>
                    <a:pt x="4693399" y="963790"/>
                  </a:cubicBezTo>
                  <a:cubicBezTo>
                    <a:pt x="4977691" y="968870"/>
                    <a:pt x="5266358" y="962520"/>
                    <a:pt x="5545474" y="967600"/>
                  </a:cubicBezTo>
                  <a:cubicBezTo>
                    <a:pt x="5565794" y="968870"/>
                    <a:pt x="5586114" y="967600"/>
                    <a:pt x="5608974" y="967600"/>
                  </a:cubicBezTo>
                  <a:cubicBezTo>
                    <a:pt x="5608974" y="943470"/>
                    <a:pt x="5608974" y="930770"/>
                    <a:pt x="5608974" y="910202"/>
                  </a:cubicBezTo>
                  <a:cubicBezTo>
                    <a:pt x="5607704" y="875816"/>
                    <a:pt x="5605164" y="843452"/>
                    <a:pt x="5605164" y="808392"/>
                  </a:cubicBezTo>
                  <a:close/>
                </a:path>
              </a:pathLst>
            </a:custGeom>
            <a:solidFill>
              <a:srgbClr val="EFEFEF"/>
            </a:solidFill>
          </p:spPr>
        </p:sp>
      </p:grpSp>
      <p:pic>
        <p:nvPicPr>
          <p:cNvPr id="7" name="Picture 7">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844786" y="5515456"/>
            <a:ext cx="9107305" cy="4537094"/>
          </a:xfrm>
          <a:prstGeom prst="rect">
            <a:avLst/>
          </a:prstGeom>
        </p:spPr>
      </p:pic>
      <p:sp>
        <p:nvSpPr>
          <p:cNvPr id="8" name="TextBox 8"/>
          <p:cNvSpPr txBox="1"/>
          <p:nvPr/>
        </p:nvSpPr>
        <p:spPr>
          <a:xfrm>
            <a:off x="1028700" y="5925797"/>
            <a:ext cx="8168465" cy="2433885"/>
          </a:xfrm>
          <a:prstGeom prst="rect">
            <a:avLst/>
          </a:prstGeom>
        </p:spPr>
        <p:txBody>
          <a:bodyPr lIns="0" tIns="0" rIns="0" bIns="0" rtlCol="0" anchor="t">
            <a:spAutoFit/>
          </a:bodyPr>
          <a:lstStyle/>
          <a:p>
            <a:pPr marL="582989" lvl="1" indent="-291495">
              <a:lnSpc>
                <a:spcPts val="3240"/>
              </a:lnSpc>
              <a:buFont typeface="Arial"/>
              <a:buChar char="•"/>
            </a:pPr>
            <a:r>
              <a:rPr lang="en-US" sz="2700">
                <a:solidFill>
                  <a:srgbClr val="000000"/>
                </a:solidFill>
                <a:latin typeface="Poppins Medium"/>
              </a:rPr>
              <a:t>Look towards a positive future where we care for our common home</a:t>
            </a:r>
          </a:p>
          <a:p>
            <a:pPr>
              <a:lnSpc>
                <a:spcPts val="3240"/>
              </a:lnSpc>
            </a:pPr>
            <a:endParaRPr lang="en-US" sz="2700">
              <a:solidFill>
                <a:srgbClr val="000000"/>
              </a:solidFill>
              <a:latin typeface="Poppins Medium"/>
            </a:endParaRPr>
          </a:p>
          <a:p>
            <a:pPr marL="582989" lvl="1" indent="-291495">
              <a:lnSpc>
                <a:spcPts val="3240"/>
              </a:lnSpc>
              <a:buFont typeface="Arial"/>
              <a:buChar char="•"/>
            </a:pPr>
            <a:r>
              <a:rPr lang="en-US" sz="2700">
                <a:solidFill>
                  <a:srgbClr val="000000"/>
                </a:solidFill>
                <a:latin typeface="Poppins Medium"/>
              </a:rPr>
              <a:t>Inspire trust in God, especially through tough times, that lead towards sustainable action</a:t>
            </a:r>
          </a:p>
        </p:txBody>
      </p:sp>
      <p:pic>
        <p:nvPicPr>
          <p:cNvPr id="9" name="Picture 9">
            <a:extLs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786094" y="638143"/>
            <a:ext cx="3165997" cy="3354699"/>
          </a:xfrm>
          <a:prstGeom prst="rect">
            <a:avLst/>
          </a:prstGeom>
        </p:spPr>
      </p:pic>
      <p:sp>
        <p:nvSpPr>
          <p:cNvPr id="10" name="TextBox 10"/>
          <p:cNvSpPr txBox="1"/>
          <p:nvPr/>
        </p:nvSpPr>
        <p:spPr>
          <a:xfrm>
            <a:off x="15012955" y="1336009"/>
            <a:ext cx="2622376" cy="2035175"/>
          </a:xfrm>
          <a:prstGeom prst="rect">
            <a:avLst/>
          </a:prstGeom>
        </p:spPr>
        <p:txBody>
          <a:bodyPr lIns="0" tIns="0" rIns="0" bIns="0" rtlCol="0" anchor="t">
            <a:spAutoFit/>
          </a:bodyPr>
          <a:lstStyle/>
          <a:p>
            <a:pPr algn="ctr">
              <a:lnSpc>
                <a:spcPts val="3249"/>
              </a:lnSpc>
            </a:pPr>
            <a:r>
              <a:rPr lang="en-US" sz="2499">
                <a:solidFill>
                  <a:srgbClr val="FFFFFF"/>
                </a:solidFill>
                <a:latin typeface="Poppins Medium"/>
              </a:rPr>
              <a:t>77% of students experience climate anxiety (Global Action Plan, 2020)</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a:spLocks noGrp="1"/>
          </p:cNvSpPr>
          <p:nvPr>
            <p:ph type="title" idx="4294967295"/>
          </p:nvPr>
        </p:nvSpPr>
        <p:spPr>
          <a:xfrm>
            <a:off x="2466689" y="1228725"/>
            <a:ext cx="13354622" cy="147795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11010"/>
              </a:lnSpc>
              <a:spcBef>
                <a:spcPts val="0"/>
              </a:spcBef>
              <a:spcAft>
                <a:spcPts val="0"/>
              </a:spcAft>
              <a:buClrTx/>
              <a:buSzTx/>
              <a:buFontTx/>
              <a:buNone/>
              <a:tabLst/>
              <a:defRPr/>
            </a:pPr>
            <a:r>
              <a:rPr kumimoji="0" lang="en-US" sz="11010" b="0" i="0" u="none" strike="noStrike" kern="1200" cap="none" spc="0" normalizeH="0" baseline="0" noProof="0" dirty="0">
                <a:ln>
                  <a:noFill/>
                </a:ln>
                <a:solidFill>
                  <a:srgbClr val="000000"/>
                </a:solidFill>
                <a:effectLst/>
                <a:uLnTx/>
                <a:uFillTx/>
                <a:latin typeface="Lumios Marker Bold"/>
                <a:ea typeface="+mn-ea"/>
                <a:cs typeface="+mn-cs"/>
              </a:rPr>
              <a:t>What is a mission statement? </a:t>
            </a:r>
          </a:p>
        </p:txBody>
      </p:sp>
      <p:sp>
        <p:nvSpPr>
          <p:cNvPr id="3" name="TextBox 3"/>
          <p:cNvSpPr txBox="1"/>
          <p:nvPr/>
        </p:nvSpPr>
        <p:spPr>
          <a:xfrm>
            <a:off x="1028700" y="3174557"/>
            <a:ext cx="16230600" cy="2175510"/>
          </a:xfrm>
          <a:prstGeom prst="rect">
            <a:avLst/>
          </a:prstGeom>
        </p:spPr>
        <p:txBody>
          <a:bodyPr lIns="0" tIns="0" rIns="0" bIns="0" rtlCol="0" anchor="t">
            <a:spAutoFit/>
          </a:bodyPr>
          <a:lstStyle/>
          <a:p>
            <a:pPr>
              <a:lnSpc>
                <a:spcPts val="3510"/>
              </a:lnSpc>
            </a:pPr>
            <a:r>
              <a:rPr lang="en-US" sz="2700">
                <a:solidFill>
                  <a:srgbClr val="000000"/>
                </a:solidFill>
                <a:latin typeface="Poppins Medium"/>
              </a:rPr>
              <a:t>Mission statements are like a guide, a blueprint, or a compass. Just as companies and schools have mission statements to guide their actions, your mission statement is there to help you keep your goals in mind and navigate your actions towards a sustainable future. </a:t>
            </a:r>
          </a:p>
          <a:p>
            <a:pPr>
              <a:lnSpc>
                <a:spcPts val="3510"/>
              </a:lnSpc>
            </a:pPr>
            <a:endParaRPr lang="en-US" sz="2700">
              <a:solidFill>
                <a:srgbClr val="000000"/>
              </a:solidFill>
              <a:latin typeface="Poppins Medium"/>
            </a:endParaRPr>
          </a:p>
          <a:p>
            <a:pPr>
              <a:lnSpc>
                <a:spcPts val="3510"/>
              </a:lnSpc>
            </a:pPr>
            <a:r>
              <a:rPr lang="en-US" sz="2700">
                <a:solidFill>
                  <a:srgbClr val="000000"/>
                </a:solidFill>
                <a:latin typeface="Poppins Medium"/>
              </a:rPr>
              <a:t>You can use your mission statement to: </a:t>
            </a:r>
          </a:p>
        </p:txBody>
      </p:sp>
      <p:grpSp>
        <p:nvGrpSpPr>
          <p:cNvPr id="4" name="Group 4">
            <a:extLst>
              <a:ext uri="{C183D7F6-B498-43B3-948B-1728B52AA6E4}">
                <adec:decorative xmlns:adec="http://schemas.microsoft.com/office/drawing/2017/decorative" val="1"/>
              </a:ext>
            </a:extLst>
          </p:cNvPr>
          <p:cNvGrpSpPr/>
          <p:nvPr/>
        </p:nvGrpSpPr>
        <p:grpSpPr>
          <a:xfrm>
            <a:off x="1028700" y="5752978"/>
            <a:ext cx="4710445" cy="2030430"/>
            <a:chOff x="0" y="0"/>
            <a:chExt cx="2186940" cy="942677"/>
          </a:xfrm>
        </p:grpSpPr>
        <p:sp>
          <p:nvSpPr>
            <p:cNvPr id="5" name="Freeform 5"/>
            <p:cNvSpPr/>
            <p:nvPr/>
          </p:nvSpPr>
          <p:spPr>
            <a:xfrm>
              <a:off x="-3810" y="1270"/>
              <a:ext cx="2192020" cy="941407"/>
            </a:xfrm>
            <a:custGeom>
              <a:avLst/>
              <a:gdLst/>
              <a:ahLst/>
              <a:cxnLst/>
              <a:rect l="l" t="t" r="r" b="b"/>
              <a:pathLst>
                <a:path w="2192020" h="941407">
                  <a:moveTo>
                    <a:pt x="2188210" y="784333"/>
                  </a:moveTo>
                  <a:cubicBezTo>
                    <a:pt x="2188210" y="745850"/>
                    <a:pt x="2192020" y="706715"/>
                    <a:pt x="2185670" y="668232"/>
                  </a:cubicBezTo>
                  <a:cubicBezTo>
                    <a:pt x="2178050" y="642794"/>
                    <a:pt x="2166620" y="141209"/>
                    <a:pt x="2166620" y="115771"/>
                  </a:cubicBezTo>
                  <a:cubicBezTo>
                    <a:pt x="2164080" y="98160"/>
                    <a:pt x="2162810" y="79897"/>
                    <a:pt x="2160270" y="54610"/>
                  </a:cubicBezTo>
                  <a:cubicBezTo>
                    <a:pt x="2160270" y="44450"/>
                    <a:pt x="2159000" y="34290"/>
                    <a:pt x="2157730" y="21590"/>
                  </a:cubicBezTo>
                  <a:cubicBezTo>
                    <a:pt x="2147570" y="19050"/>
                    <a:pt x="2138680" y="17780"/>
                    <a:pt x="2128520" y="16510"/>
                  </a:cubicBezTo>
                  <a:cubicBezTo>
                    <a:pt x="2119248" y="15240"/>
                    <a:pt x="2109339" y="16510"/>
                    <a:pt x="2101082" y="16510"/>
                  </a:cubicBezTo>
                  <a:cubicBezTo>
                    <a:pt x="2059795" y="13970"/>
                    <a:pt x="2018509" y="8890"/>
                    <a:pt x="1977223" y="7620"/>
                  </a:cubicBezTo>
                  <a:cubicBezTo>
                    <a:pt x="1899605" y="5080"/>
                    <a:pt x="1820335" y="3810"/>
                    <a:pt x="1742717" y="2540"/>
                  </a:cubicBezTo>
                  <a:cubicBezTo>
                    <a:pt x="1714642" y="2540"/>
                    <a:pt x="1684916" y="0"/>
                    <a:pt x="1656841" y="0"/>
                  </a:cubicBezTo>
                  <a:cubicBezTo>
                    <a:pt x="1589132" y="0"/>
                    <a:pt x="1523074" y="1270"/>
                    <a:pt x="1455364" y="1270"/>
                  </a:cubicBezTo>
                  <a:cubicBezTo>
                    <a:pt x="1415729" y="1270"/>
                    <a:pt x="1376095" y="3810"/>
                    <a:pt x="1334808" y="3810"/>
                  </a:cubicBezTo>
                  <a:cubicBezTo>
                    <a:pt x="1293522" y="5080"/>
                    <a:pt x="545414" y="7620"/>
                    <a:pt x="504128" y="7620"/>
                  </a:cubicBezTo>
                  <a:cubicBezTo>
                    <a:pt x="471099" y="7620"/>
                    <a:pt x="438070" y="6350"/>
                    <a:pt x="405041" y="7620"/>
                  </a:cubicBezTo>
                  <a:cubicBezTo>
                    <a:pt x="375315" y="8890"/>
                    <a:pt x="343937" y="11430"/>
                    <a:pt x="314211" y="12700"/>
                  </a:cubicBezTo>
                  <a:cubicBezTo>
                    <a:pt x="282834" y="15240"/>
                    <a:pt x="251456" y="16510"/>
                    <a:pt x="221730" y="19050"/>
                  </a:cubicBezTo>
                  <a:cubicBezTo>
                    <a:pt x="177141" y="21590"/>
                    <a:pt x="130900" y="24130"/>
                    <a:pt x="86311" y="27940"/>
                  </a:cubicBezTo>
                  <a:cubicBezTo>
                    <a:pt x="59888" y="30480"/>
                    <a:pt x="38100" y="34290"/>
                    <a:pt x="16510" y="36830"/>
                  </a:cubicBezTo>
                  <a:cubicBezTo>
                    <a:pt x="16510" y="38100"/>
                    <a:pt x="13970" y="40640"/>
                    <a:pt x="13970" y="43180"/>
                  </a:cubicBezTo>
                  <a:cubicBezTo>
                    <a:pt x="12700" y="70765"/>
                    <a:pt x="10160" y="85767"/>
                    <a:pt x="8890" y="100117"/>
                  </a:cubicBezTo>
                  <a:cubicBezTo>
                    <a:pt x="7620" y="108596"/>
                    <a:pt x="8890" y="117728"/>
                    <a:pt x="7620" y="126207"/>
                  </a:cubicBezTo>
                  <a:cubicBezTo>
                    <a:pt x="0" y="169256"/>
                    <a:pt x="5080" y="702149"/>
                    <a:pt x="7620" y="745850"/>
                  </a:cubicBezTo>
                  <a:cubicBezTo>
                    <a:pt x="6350" y="780420"/>
                    <a:pt x="11430" y="814337"/>
                    <a:pt x="11430" y="848907"/>
                  </a:cubicBezTo>
                  <a:cubicBezTo>
                    <a:pt x="11430" y="865213"/>
                    <a:pt x="15240" y="882172"/>
                    <a:pt x="7620" y="910927"/>
                  </a:cubicBezTo>
                  <a:cubicBezTo>
                    <a:pt x="5080" y="919817"/>
                    <a:pt x="10160" y="926167"/>
                    <a:pt x="19050" y="927437"/>
                  </a:cubicBezTo>
                  <a:cubicBezTo>
                    <a:pt x="29210" y="928707"/>
                    <a:pt x="38100" y="928707"/>
                    <a:pt x="48260" y="928707"/>
                  </a:cubicBezTo>
                  <a:cubicBezTo>
                    <a:pt x="99523" y="929977"/>
                    <a:pt x="152369" y="929977"/>
                    <a:pt x="206867" y="931247"/>
                  </a:cubicBezTo>
                  <a:cubicBezTo>
                    <a:pt x="236593" y="932517"/>
                    <a:pt x="266319" y="933787"/>
                    <a:pt x="294394" y="935057"/>
                  </a:cubicBezTo>
                  <a:cubicBezTo>
                    <a:pt x="343937" y="936327"/>
                    <a:pt x="391829" y="936327"/>
                    <a:pt x="441373" y="937597"/>
                  </a:cubicBezTo>
                  <a:cubicBezTo>
                    <a:pt x="461190" y="937597"/>
                    <a:pt x="479356" y="937597"/>
                    <a:pt x="499174" y="936327"/>
                  </a:cubicBezTo>
                  <a:cubicBezTo>
                    <a:pt x="507431" y="936327"/>
                    <a:pt x="517340" y="935057"/>
                    <a:pt x="525597" y="935057"/>
                  </a:cubicBezTo>
                  <a:cubicBezTo>
                    <a:pt x="558626" y="936327"/>
                    <a:pt x="1219207" y="927437"/>
                    <a:pt x="1252236" y="928707"/>
                  </a:cubicBezTo>
                  <a:cubicBezTo>
                    <a:pt x="1298476" y="929977"/>
                    <a:pt x="1425638" y="929977"/>
                    <a:pt x="1471879" y="929977"/>
                  </a:cubicBezTo>
                  <a:cubicBezTo>
                    <a:pt x="1490045" y="929977"/>
                    <a:pt x="1506559" y="928707"/>
                    <a:pt x="1524725" y="928707"/>
                  </a:cubicBezTo>
                  <a:cubicBezTo>
                    <a:pt x="1554451" y="929977"/>
                    <a:pt x="1584177" y="931247"/>
                    <a:pt x="1613903" y="932517"/>
                  </a:cubicBezTo>
                  <a:cubicBezTo>
                    <a:pt x="1678310" y="935057"/>
                    <a:pt x="1741065" y="932517"/>
                    <a:pt x="1805472" y="936327"/>
                  </a:cubicBezTo>
                  <a:cubicBezTo>
                    <a:pt x="1912816" y="941407"/>
                    <a:pt x="2021812" y="935057"/>
                    <a:pt x="2128520" y="940137"/>
                  </a:cubicBezTo>
                  <a:cubicBezTo>
                    <a:pt x="2148840" y="941407"/>
                    <a:pt x="2169160" y="940137"/>
                    <a:pt x="2192020" y="940137"/>
                  </a:cubicBezTo>
                  <a:cubicBezTo>
                    <a:pt x="2192020" y="916007"/>
                    <a:pt x="2192020" y="903307"/>
                    <a:pt x="2192020" y="882824"/>
                  </a:cubicBezTo>
                  <a:cubicBezTo>
                    <a:pt x="2190750" y="849559"/>
                    <a:pt x="2188210" y="818251"/>
                    <a:pt x="2188210" y="784333"/>
                  </a:cubicBezTo>
                  <a:close/>
                </a:path>
              </a:pathLst>
            </a:custGeom>
            <a:solidFill>
              <a:srgbClr val="EFEFEF"/>
            </a:solidFill>
          </p:spPr>
        </p:sp>
      </p:grpSp>
      <p:pic>
        <p:nvPicPr>
          <p:cNvPr id="6" name="Picture 6">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31084"/>
          <a:stretch>
            <a:fillRect/>
          </a:stretch>
        </p:blipFill>
        <p:spPr>
          <a:xfrm>
            <a:off x="1252164" y="6179513"/>
            <a:ext cx="1214525" cy="1177359"/>
          </a:xfrm>
          <a:prstGeom prst="rect">
            <a:avLst/>
          </a:prstGeom>
        </p:spPr>
      </p:pic>
      <p:sp>
        <p:nvSpPr>
          <p:cNvPr id="7" name="TextBox 7"/>
          <p:cNvSpPr txBox="1"/>
          <p:nvPr/>
        </p:nvSpPr>
        <p:spPr>
          <a:xfrm>
            <a:off x="2860958" y="5958568"/>
            <a:ext cx="2772441" cy="1628775"/>
          </a:xfrm>
          <a:prstGeom prst="rect">
            <a:avLst/>
          </a:prstGeom>
        </p:spPr>
        <p:txBody>
          <a:bodyPr lIns="0" tIns="0" rIns="0" bIns="0" rtlCol="0" anchor="t">
            <a:spAutoFit/>
          </a:bodyPr>
          <a:lstStyle/>
          <a:p>
            <a:pPr>
              <a:lnSpc>
                <a:spcPts val="3239"/>
              </a:lnSpc>
            </a:pPr>
            <a:r>
              <a:rPr lang="en-US" sz="2699">
                <a:solidFill>
                  <a:srgbClr val="000000"/>
                </a:solidFill>
                <a:latin typeface="Poppins Medium"/>
              </a:rPr>
              <a:t>Help recenter your actions if you feel lost or overwhelmed </a:t>
            </a:r>
          </a:p>
        </p:txBody>
      </p:sp>
      <p:grpSp>
        <p:nvGrpSpPr>
          <p:cNvPr id="8" name="Group 8">
            <a:extLst>
              <a:ext uri="{C183D7F6-B498-43B3-948B-1728B52AA6E4}">
                <adec:decorative xmlns:adec="http://schemas.microsoft.com/office/drawing/2017/decorative" val="1"/>
              </a:ext>
            </a:extLst>
          </p:cNvPr>
          <p:cNvGrpSpPr/>
          <p:nvPr/>
        </p:nvGrpSpPr>
        <p:grpSpPr>
          <a:xfrm>
            <a:off x="11430232" y="5752978"/>
            <a:ext cx="5829068" cy="2030430"/>
            <a:chOff x="0" y="0"/>
            <a:chExt cx="2706288" cy="942677"/>
          </a:xfrm>
        </p:grpSpPr>
        <p:sp>
          <p:nvSpPr>
            <p:cNvPr id="9" name="Freeform 9"/>
            <p:cNvSpPr/>
            <p:nvPr/>
          </p:nvSpPr>
          <p:spPr>
            <a:xfrm>
              <a:off x="-3810" y="1270"/>
              <a:ext cx="2711368" cy="941407"/>
            </a:xfrm>
            <a:custGeom>
              <a:avLst/>
              <a:gdLst/>
              <a:ahLst/>
              <a:cxnLst/>
              <a:rect l="l" t="t" r="r" b="b"/>
              <a:pathLst>
                <a:path w="2711368" h="941407">
                  <a:moveTo>
                    <a:pt x="2707558" y="784333"/>
                  </a:moveTo>
                  <a:cubicBezTo>
                    <a:pt x="2707558" y="745850"/>
                    <a:pt x="2711368" y="706715"/>
                    <a:pt x="2705018" y="668232"/>
                  </a:cubicBezTo>
                  <a:cubicBezTo>
                    <a:pt x="2697398" y="642794"/>
                    <a:pt x="2685968" y="141209"/>
                    <a:pt x="2685968" y="115771"/>
                  </a:cubicBezTo>
                  <a:cubicBezTo>
                    <a:pt x="2683428" y="98160"/>
                    <a:pt x="2682158" y="79897"/>
                    <a:pt x="2679618" y="54610"/>
                  </a:cubicBezTo>
                  <a:cubicBezTo>
                    <a:pt x="2679618" y="44450"/>
                    <a:pt x="2678348" y="34290"/>
                    <a:pt x="2677078" y="21590"/>
                  </a:cubicBezTo>
                  <a:cubicBezTo>
                    <a:pt x="2666918" y="19050"/>
                    <a:pt x="2658028" y="17780"/>
                    <a:pt x="2647868" y="16510"/>
                  </a:cubicBezTo>
                  <a:cubicBezTo>
                    <a:pt x="2636803" y="15240"/>
                    <a:pt x="2624412" y="16510"/>
                    <a:pt x="2614086" y="16510"/>
                  </a:cubicBezTo>
                  <a:cubicBezTo>
                    <a:pt x="2562455" y="13970"/>
                    <a:pt x="2510825" y="8890"/>
                    <a:pt x="2459195" y="7620"/>
                  </a:cubicBezTo>
                  <a:cubicBezTo>
                    <a:pt x="2362130" y="5080"/>
                    <a:pt x="2262999" y="3810"/>
                    <a:pt x="2165934" y="2540"/>
                  </a:cubicBezTo>
                  <a:cubicBezTo>
                    <a:pt x="2130826" y="2540"/>
                    <a:pt x="2093652" y="0"/>
                    <a:pt x="2058543" y="0"/>
                  </a:cubicBezTo>
                  <a:cubicBezTo>
                    <a:pt x="1973869" y="0"/>
                    <a:pt x="1891260" y="1270"/>
                    <a:pt x="1806587" y="1270"/>
                  </a:cubicBezTo>
                  <a:cubicBezTo>
                    <a:pt x="1757022" y="1270"/>
                    <a:pt x="1707456" y="3810"/>
                    <a:pt x="1655826" y="3810"/>
                  </a:cubicBezTo>
                  <a:cubicBezTo>
                    <a:pt x="1604195" y="5080"/>
                    <a:pt x="668653" y="7620"/>
                    <a:pt x="617023" y="7620"/>
                  </a:cubicBezTo>
                  <a:cubicBezTo>
                    <a:pt x="575718" y="7620"/>
                    <a:pt x="534414" y="6350"/>
                    <a:pt x="493110" y="7620"/>
                  </a:cubicBezTo>
                  <a:cubicBezTo>
                    <a:pt x="455936" y="8890"/>
                    <a:pt x="416697" y="11430"/>
                    <a:pt x="379523" y="12700"/>
                  </a:cubicBezTo>
                  <a:cubicBezTo>
                    <a:pt x="340284" y="15240"/>
                    <a:pt x="301045" y="16510"/>
                    <a:pt x="263871" y="19050"/>
                  </a:cubicBezTo>
                  <a:cubicBezTo>
                    <a:pt x="208110" y="21590"/>
                    <a:pt x="150284" y="24130"/>
                    <a:pt x="94523" y="27940"/>
                  </a:cubicBezTo>
                  <a:cubicBezTo>
                    <a:pt x="61480" y="30480"/>
                    <a:pt x="38100" y="34290"/>
                    <a:pt x="16510" y="36830"/>
                  </a:cubicBezTo>
                  <a:cubicBezTo>
                    <a:pt x="16510" y="38100"/>
                    <a:pt x="13970" y="40640"/>
                    <a:pt x="13970" y="43180"/>
                  </a:cubicBezTo>
                  <a:cubicBezTo>
                    <a:pt x="12700" y="70765"/>
                    <a:pt x="10160" y="85767"/>
                    <a:pt x="8890" y="100117"/>
                  </a:cubicBezTo>
                  <a:cubicBezTo>
                    <a:pt x="7620" y="108596"/>
                    <a:pt x="8890" y="117728"/>
                    <a:pt x="7620" y="126207"/>
                  </a:cubicBezTo>
                  <a:cubicBezTo>
                    <a:pt x="0" y="169256"/>
                    <a:pt x="5080" y="702149"/>
                    <a:pt x="7620" y="745850"/>
                  </a:cubicBezTo>
                  <a:cubicBezTo>
                    <a:pt x="6350" y="780420"/>
                    <a:pt x="11430" y="814337"/>
                    <a:pt x="11430" y="848907"/>
                  </a:cubicBezTo>
                  <a:cubicBezTo>
                    <a:pt x="11430" y="865213"/>
                    <a:pt x="15240" y="882172"/>
                    <a:pt x="7620" y="910927"/>
                  </a:cubicBezTo>
                  <a:cubicBezTo>
                    <a:pt x="5080" y="919817"/>
                    <a:pt x="10160" y="926167"/>
                    <a:pt x="19050" y="927437"/>
                  </a:cubicBezTo>
                  <a:cubicBezTo>
                    <a:pt x="29210" y="928707"/>
                    <a:pt x="38100" y="928707"/>
                    <a:pt x="48260" y="928707"/>
                  </a:cubicBezTo>
                  <a:cubicBezTo>
                    <a:pt x="111045" y="929977"/>
                    <a:pt x="177132" y="929977"/>
                    <a:pt x="245284" y="931247"/>
                  </a:cubicBezTo>
                  <a:cubicBezTo>
                    <a:pt x="282458" y="932517"/>
                    <a:pt x="319632" y="933787"/>
                    <a:pt x="354740" y="935057"/>
                  </a:cubicBezTo>
                  <a:cubicBezTo>
                    <a:pt x="416697" y="936327"/>
                    <a:pt x="476588" y="936327"/>
                    <a:pt x="538544" y="937597"/>
                  </a:cubicBezTo>
                  <a:cubicBezTo>
                    <a:pt x="563327" y="937597"/>
                    <a:pt x="586044" y="937597"/>
                    <a:pt x="610827" y="936327"/>
                  </a:cubicBezTo>
                  <a:cubicBezTo>
                    <a:pt x="621153" y="936327"/>
                    <a:pt x="633544" y="935057"/>
                    <a:pt x="643870" y="935057"/>
                  </a:cubicBezTo>
                  <a:cubicBezTo>
                    <a:pt x="685175" y="936327"/>
                    <a:pt x="1511261" y="927437"/>
                    <a:pt x="1552565" y="928707"/>
                  </a:cubicBezTo>
                  <a:cubicBezTo>
                    <a:pt x="1610391" y="929977"/>
                    <a:pt x="1769413" y="929977"/>
                    <a:pt x="1827239" y="929977"/>
                  </a:cubicBezTo>
                  <a:cubicBezTo>
                    <a:pt x="1849956" y="929977"/>
                    <a:pt x="1870608" y="928707"/>
                    <a:pt x="1893326" y="928707"/>
                  </a:cubicBezTo>
                  <a:cubicBezTo>
                    <a:pt x="1930500" y="929977"/>
                    <a:pt x="1967673" y="931247"/>
                    <a:pt x="2004847" y="932517"/>
                  </a:cubicBezTo>
                  <a:cubicBezTo>
                    <a:pt x="2085391" y="935057"/>
                    <a:pt x="2163869" y="932517"/>
                    <a:pt x="2244412" y="936327"/>
                  </a:cubicBezTo>
                  <a:cubicBezTo>
                    <a:pt x="2378651" y="941407"/>
                    <a:pt x="2514955" y="935057"/>
                    <a:pt x="2647868" y="940137"/>
                  </a:cubicBezTo>
                  <a:cubicBezTo>
                    <a:pt x="2668188" y="941407"/>
                    <a:pt x="2688508" y="940137"/>
                    <a:pt x="2711368" y="940137"/>
                  </a:cubicBezTo>
                  <a:cubicBezTo>
                    <a:pt x="2711368" y="916007"/>
                    <a:pt x="2711368" y="903307"/>
                    <a:pt x="2711368" y="882824"/>
                  </a:cubicBezTo>
                  <a:cubicBezTo>
                    <a:pt x="2710098" y="849559"/>
                    <a:pt x="2707558" y="818251"/>
                    <a:pt x="2707558" y="784333"/>
                  </a:cubicBezTo>
                  <a:close/>
                </a:path>
              </a:pathLst>
            </a:custGeom>
            <a:solidFill>
              <a:srgbClr val="EFEFEF"/>
            </a:solidFill>
          </p:spPr>
        </p:sp>
      </p:grpSp>
      <p:pic>
        <p:nvPicPr>
          <p:cNvPr id="10" name="Picture 10">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646153" y="6061701"/>
            <a:ext cx="1384724" cy="1412984"/>
          </a:xfrm>
          <a:prstGeom prst="rect">
            <a:avLst/>
          </a:prstGeom>
        </p:spPr>
      </p:pic>
      <p:sp>
        <p:nvSpPr>
          <p:cNvPr id="11" name="TextBox 11"/>
          <p:cNvSpPr txBox="1"/>
          <p:nvPr/>
        </p:nvSpPr>
        <p:spPr>
          <a:xfrm>
            <a:off x="13187757" y="6163355"/>
            <a:ext cx="3902119" cy="1219200"/>
          </a:xfrm>
          <a:prstGeom prst="rect">
            <a:avLst/>
          </a:prstGeom>
        </p:spPr>
        <p:txBody>
          <a:bodyPr lIns="0" tIns="0" rIns="0" bIns="0" rtlCol="0" anchor="t">
            <a:spAutoFit/>
          </a:bodyPr>
          <a:lstStyle/>
          <a:p>
            <a:pPr>
              <a:lnSpc>
                <a:spcPts val="3239"/>
              </a:lnSpc>
            </a:pPr>
            <a:r>
              <a:rPr lang="en-US" sz="2699" dirty="0">
                <a:solidFill>
                  <a:srgbClr val="000000"/>
                </a:solidFill>
                <a:latin typeface="Poppins Medium"/>
              </a:rPr>
              <a:t>Record your journey- update your mission statement as you go!</a:t>
            </a:r>
          </a:p>
        </p:txBody>
      </p:sp>
      <p:grpSp>
        <p:nvGrpSpPr>
          <p:cNvPr id="12" name="Group 12">
            <a:extLst>
              <a:ext uri="{C183D7F6-B498-43B3-948B-1728B52AA6E4}">
                <adec:decorative xmlns:adec="http://schemas.microsoft.com/office/drawing/2017/decorative" val="1"/>
              </a:ext>
            </a:extLst>
          </p:cNvPr>
          <p:cNvGrpSpPr/>
          <p:nvPr/>
        </p:nvGrpSpPr>
        <p:grpSpPr>
          <a:xfrm>
            <a:off x="5990417" y="5752978"/>
            <a:ext cx="5239727" cy="2030430"/>
            <a:chOff x="0" y="0"/>
            <a:chExt cx="2432672" cy="942677"/>
          </a:xfrm>
        </p:grpSpPr>
        <p:sp>
          <p:nvSpPr>
            <p:cNvPr id="13" name="Freeform 13"/>
            <p:cNvSpPr/>
            <p:nvPr/>
          </p:nvSpPr>
          <p:spPr>
            <a:xfrm>
              <a:off x="-3810" y="1270"/>
              <a:ext cx="2437753" cy="941407"/>
            </a:xfrm>
            <a:custGeom>
              <a:avLst/>
              <a:gdLst/>
              <a:ahLst/>
              <a:cxnLst/>
              <a:rect l="l" t="t" r="r" b="b"/>
              <a:pathLst>
                <a:path w="2437753" h="941407">
                  <a:moveTo>
                    <a:pt x="2433942" y="784333"/>
                  </a:moveTo>
                  <a:cubicBezTo>
                    <a:pt x="2433942" y="745850"/>
                    <a:pt x="2437753" y="706715"/>
                    <a:pt x="2431403" y="668232"/>
                  </a:cubicBezTo>
                  <a:cubicBezTo>
                    <a:pt x="2423782" y="642794"/>
                    <a:pt x="2412353" y="141209"/>
                    <a:pt x="2412353" y="115771"/>
                  </a:cubicBezTo>
                  <a:cubicBezTo>
                    <a:pt x="2409813" y="98160"/>
                    <a:pt x="2408542" y="79897"/>
                    <a:pt x="2406003" y="54610"/>
                  </a:cubicBezTo>
                  <a:cubicBezTo>
                    <a:pt x="2406003" y="44450"/>
                    <a:pt x="2404732" y="34290"/>
                    <a:pt x="2403463" y="21590"/>
                  </a:cubicBezTo>
                  <a:cubicBezTo>
                    <a:pt x="2393303" y="19050"/>
                    <a:pt x="2384413" y="17780"/>
                    <a:pt x="2374253" y="16510"/>
                  </a:cubicBezTo>
                  <a:cubicBezTo>
                    <a:pt x="2364132" y="15240"/>
                    <a:pt x="2353048" y="16510"/>
                    <a:pt x="2343812" y="16510"/>
                  </a:cubicBezTo>
                  <a:cubicBezTo>
                    <a:pt x="2297632" y="13970"/>
                    <a:pt x="2251451" y="8890"/>
                    <a:pt x="2205270" y="7620"/>
                  </a:cubicBezTo>
                  <a:cubicBezTo>
                    <a:pt x="2118451" y="5080"/>
                    <a:pt x="2029784" y="3810"/>
                    <a:pt x="1942964" y="2540"/>
                  </a:cubicBezTo>
                  <a:cubicBezTo>
                    <a:pt x="1911561" y="2540"/>
                    <a:pt x="1878311" y="0"/>
                    <a:pt x="1846909" y="0"/>
                  </a:cubicBezTo>
                  <a:cubicBezTo>
                    <a:pt x="1771172" y="0"/>
                    <a:pt x="1697283" y="1270"/>
                    <a:pt x="1621547" y="1270"/>
                  </a:cubicBezTo>
                  <a:cubicBezTo>
                    <a:pt x="1577214" y="1270"/>
                    <a:pt x="1532880" y="3810"/>
                    <a:pt x="1486700" y="3810"/>
                  </a:cubicBezTo>
                  <a:cubicBezTo>
                    <a:pt x="1440519" y="5080"/>
                    <a:pt x="603725" y="7620"/>
                    <a:pt x="557545" y="7620"/>
                  </a:cubicBezTo>
                  <a:cubicBezTo>
                    <a:pt x="520600" y="7620"/>
                    <a:pt x="483656" y="6350"/>
                    <a:pt x="446711" y="7620"/>
                  </a:cubicBezTo>
                  <a:cubicBezTo>
                    <a:pt x="413461" y="8890"/>
                    <a:pt x="378364" y="11430"/>
                    <a:pt x="345114" y="12700"/>
                  </a:cubicBezTo>
                  <a:cubicBezTo>
                    <a:pt x="310016" y="15240"/>
                    <a:pt x="274919" y="16510"/>
                    <a:pt x="241669" y="19050"/>
                  </a:cubicBezTo>
                  <a:cubicBezTo>
                    <a:pt x="191794" y="21590"/>
                    <a:pt x="140072" y="24130"/>
                    <a:pt x="90197" y="27940"/>
                  </a:cubicBezTo>
                  <a:cubicBezTo>
                    <a:pt x="60641" y="30480"/>
                    <a:pt x="38100" y="34290"/>
                    <a:pt x="16510" y="36830"/>
                  </a:cubicBezTo>
                  <a:cubicBezTo>
                    <a:pt x="16510" y="38100"/>
                    <a:pt x="13970" y="40640"/>
                    <a:pt x="13970" y="43180"/>
                  </a:cubicBezTo>
                  <a:cubicBezTo>
                    <a:pt x="12700" y="70765"/>
                    <a:pt x="10160" y="85767"/>
                    <a:pt x="8890" y="100117"/>
                  </a:cubicBezTo>
                  <a:cubicBezTo>
                    <a:pt x="7620" y="108596"/>
                    <a:pt x="8890" y="117728"/>
                    <a:pt x="7620" y="126207"/>
                  </a:cubicBezTo>
                  <a:cubicBezTo>
                    <a:pt x="0" y="169256"/>
                    <a:pt x="5080" y="702149"/>
                    <a:pt x="7620" y="745850"/>
                  </a:cubicBezTo>
                  <a:cubicBezTo>
                    <a:pt x="6350" y="780420"/>
                    <a:pt x="11430" y="814337"/>
                    <a:pt x="11430" y="848907"/>
                  </a:cubicBezTo>
                  <a:cubicBezTo>
                    <a:pt x="11430" y="865213"/>
                    <a:pt x="15240" y="882172"/>
                    <a:pt x="7620" y="910927"/>
                  </a:cubicBezTo>
                  <a:cubicBezTo>
                    <a:pt x="5080" y="919817"/>
                    <a:pt x="10160" y="926167"/>
                    <a:pt x="19050" y="927437"/>
                  </a:cubicBezTo>
                  <a:cubicBezTo>
                    <a:pt x="29210" y="928707"/>
                    <a:pt x="38100" y="928707"/>
                    <a:pt x="48260" y="928707"/>
                  </a:cubicBezTo>
                  <a:cubicBezTo>
                    <a:pt x="104974" y="929977"/>
                    <a:pt x="164086" y="929977"/>
                    <a:pt x="225044" y="931247"/>
                  </a:cubicBezTo>
                  <a:cubicBezTo>
                    <a:pt x="258294" y="932517"/>
                    <a:pt x="291544" y="933787"/>
                    <a:pt x="322947" y="935057"/>
                  </a:cubicBezTo>
                  <a:cubicBezTo>
                    <a:pt x="378364" y="936327"/>
                    <a:pt x="431933" y="936327"/>
                    <a:pt x="487350" y="937597"/>
                  </a:cubicBezTo>
                  <a:cubicBezTo>
                    <a:pt x="509517" y="937597"/>
                    <a:pt x="529836" y="937597"/>
                    <a:pt x="552003" y="936327"/>
                  </a:cubicBezTo>
                  <a:cubicBezTo>
                    <a:pt x="561239" y="936327"/>
                    <a:pt x="572323" y="935057"/>
                    <a:pt x="581559" y="935057"/>
                  </a:cubicBezTo>
                  <a:cubicBezTo>
                    <a:pt x="618503" y="936327"/>
                    <a:pt x="1357394" y="927437"/>
                    <a:pt x="1394338" y="928707"/>
                  </a:cubicBezTo>
                  <a:cubicBezTo>
                    <a:pt x="1446060" y="929977"/>
                    <a:pt x="1588297" y="929977"/>
                    <a:pt x="1640019" y="929977"/>
                  </a:cubicBezTo>
                  <a:cubicBezTo>
                    <a:pt x="1660339" y="929977"/>
                    <a:pt x="1678811" y="928707"/>
                    <a:pt x="1699130" y="928707"/>
                  </a:cubicBezTo>
                  <a:cubicBezTo>
                    <a:pt x="1732380" y="929977"/>
                    <a:pt x="1765631" y="931247"/>
                    <a:pt x="1798881" y="932517"/>
                  </a:cubicBezTo>
                  <a:cubicBezTo>
                    <a:pt x="1870922" y="935057"/>
                    <a:pt x="1941117" y="932517"/>
                    <a:pt x="2013159" y="936327"/>
                  </a:cubicBezTo>
                  <a:cubicBezTo>
                    <a:pt x="2133228" y="941407"/>
                    <a:pt x="2255145" y="935057"/>
                    <a:pt x="2374253" y="940137"/>
                  </a:cubicBezTo>
                  <a:cubicBezTo>
                    <a:pt x="2394572" y="941407"/>
                    <a:pt x="2414892" y="940137"/>
                    <a:pt x="2437753" y="940137"/>
                  </a:cubicBezTo>
                  <a:cubicBezTo>
                    <a:pt x="2437753" y="916007"/>
                    <a:pt x="2437753" y="903307"/>
                    <a:pt x="2437753" y="882824"/>
                  </a:cubicBezTo>
                  <a:cubicBezTo>
                    <a:pt x="2436482" y="849559"/>
                    <a:pt x="2433942" y="818251"/>
                    <a:pt x="2433942" y="784333"/>
                  </a:cubicBezTo>
                  <a:close/>
                </a:path>
              </a:pathLst>
            </a:custGeom>
            <a:solidFill>
              <a:srgbClr val="EFEFEF"/>
            </a:solidFill>
          </p:spPr>
        </p:sp>
      </p:grpSp>
      <p:pic>
        <p:nvPicPr>
          <p:cNvPr id="14" name="Picture 14">
            <a:extLs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285055" y="6066848"/>
            <a:ext cx="974869" cy="1402689"/>
          </a:xfrm>
          <a:prstGeom prst="rect">
            <a:avLst/>
          </a:prstGeom>
        </p:spPr>
      </p:pic>
      <p:sp>
        <p:nvSpPr>
          <p:cNvPr id="15" name="TextBox 15"/>
          <p:cNvSpPr txBox="1"/>
          <p:nvPr/>
        </p:nvSpPr>
        <p:spPr>
          <a:xfrm>
            <a:off x="7687618" y="5958568"/>
            <a:ext cx="3315302" cy="1628775"/>
          </a:xfrm>
          <a:prstGeom prst="rect">
            <a:avLst/>
          </a:prstGeom>
        </p:spPr>
        <p:txBody>
          <a:bodyPr lIns="0" tIns="0" rIns="0" bIns="0" rtlCol="0" anchor="t">
            <a:spAutoFit/>
          </a:bodyPr>
          <a:lstStyle/>
          <a:p>
            <a:pPr>
              <a:lnSpc>
                <a:spcPts val="3239"/>
              </a:lnSpc>
            </a:pPr>
            <a:r>
              <a:rPr lang="en-US" sz="2699">
                <a:solidFill>
                  <a:srgbClr val="000000"/>
                </a:solidFill>
                <a:latin typeface="Poppins Medium"/>
              </a:rPr>
              <a:t>Remind you why you're taking these this sustainable journey</a:t>
            </a:r>
          </a:p>
        </p:txBody>
      </p:sp>
      <p:pic>
        <p:nvPicPr>
          <p:cNvPr id="16" name="Picture 16">
            <a:extLs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836362" y="2311876"/>
            <a:ext cx="6389030" cy="606958"/>
          </a:xfrm>
          <a:prstGeom prst="rect">
            <a:avLst/>
          </a:prstGeom>
        </p:spPr>
      </p:pic>
      <p:sp>
        <p:nvSpPr>
          <p:cNvPr id="17" name="TextBox 17"/>
          <p:cNvSpPr txBox="1"/>
          <p:nvPr/>
        </p:nvSpPr>
        <p:spPr>
          <a:xfrm>
            <a:off x="1028700" y="8397240"/>
            <a:ext cx="16230600" cy="861060"/>
          </a:xfrm>
          <a:prstGeom prst="rect">
            <a:avLst/>
          </a:prstGeom>
        </p:spPr>
        <p:txBody>
          <a:bodyPr lIns="0" tIns="0" rIns="0" bIns="0" rtlCol="0" anchor="t">
            <a:spAutoFit/>
          </a:bodyPr>
          <a:lstStyle/>
          <a:p>
            <a:pPr algn="ctr">
              <a:lnSpc>
                <a:spcPts val="3510"/>
              </a:lnSpc>
            </a:pPr>
            <a:r>
              <a:rPr lang="en-US" sz="2700">
                <a:solidFill>
                  <a:srgbClr val="000000"/>
                </a:solidFill>
                <a:latin typeface="Poppins Medium"/>
              </a:rPr>
              <a:t>'Mission' comes from the Latin' mittere', meaning 'to send'. What will your mission statement send out into the world? </a:t>
            </a:r>
          </a:p>
        </p:txBody>
      </p:sp>
      <p:pic>
        <p:nvPicPr>
          <p:cNvPr id="18" name="Picture 18">
            <a:extLs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800000">
            <a:off x="16658621" y="5143500"/>
            <a:ext cx="862508" cy="828008"/>
          </a:xfrm>
          <a:prstGeom prst="rect">
            <a:avLst/>
          </a:prstGeom>
        </p:spPr>
      </p:pic>
      <p:pic>
        <p:nvPicPr>
          <p:cNvPr id="19" name="Picture 19">
            <a:extLst>
              <a:ext uri="{C183D7F6-B498-43B3-948B-1728B52AA6E4}">
                <adec:decorative xmlns:adec="http://schemas.microsoft.com/office/drawing/2017/decorative" val="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V="1">
            <a:off x="-165254" y="7783408"/>
            <a:ext cx="1662203" cy="1967105"/>
          </a:xfrm>
          <a:prstGeom prst="rect">
            <a:avLst/>
          </a:prstGeom>
        </p:spPr>
      </p:pic>
      <p:pic>
        <p:nvPicPr>
          <p:cNvPr id="20" name="Picture 20">
            <a:extLst>
              <a:ext uri="{C183D7F6-B498-43B3-948B-1728B52AA6E4}">
                <adec:decorative xmlns:adec="http://schemas.microsoft.com/office/drawing/2017/decorative" val="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246389">
            <a:off x="2293630" y="290372"/>
            <a:ext cx="757690" cy="76341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16030"/>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9703133" y="2161938"/>
            <a:ext cx="8115300" cy="7459928"/>
            <a:chOff x="0" y="0"/>
            <a:chExt cx="2459182" cy="2260584"/>
          </a:xfrm>
        </p:grpSpPr>
        <p:sp>
          <p:nvSpPr>
            <p:cNvPr id="3" name="Freeform 3"/>
            <p:cNvSpPr/>
            <p:nvPr/>
          </p:nvSpPr>
          <p:spPr>
            <a:xfrm>
              <a:off x="-3810" y="1270"/>
              <a:ext cx="2464262" cy="2259314"/>
            </a:xfrm>
            <a:custGeom>
              <a:avLst/>
              <a:gdLst/>
              <a:ahLst/>
              <a:cxnLst/>
              <a:rect l="l" t="t" r="r" b="b"/>
              <a:pathLst>
                <a:path w="2464262" h="2259314">
                  <a:moveTo>
                    <a:pt x="2460452" y="1938905"/>
                  </a:moveTo>
                  <a:cubicBezTo>
                    <a:pt x="2460452" y="1838188"/>
                    <a:pt x="2464262" y="1735764"/>
                    <a:pt x="2457912" y="1635047"/>
                  </a:cubicBezTo>
                  <a:cubicBezTo>
                    <a:pt x="2450292" y="1568471"/>
                    <a:pt x="2438862" y="255735"/>
                    <a:pt x="2438862" y="189159"/>
                  </a:cubicBezTo>
                  <a:cubicBezTo>
                    <a:pt x="2436322" y="143068"/>
                    <a:pt x="2435052" y="95270"/>
                    <a:pt x="2432512" y="54610"/>
                  </a:cubicBezTo>
                  <a:cubicBezTo>
                    <a:pt x="2432512" y="44450"/>
                    <a:pt x="2431242" y="34290"/>
                    <a:pt x="2429972" y="21590"/>
                  </a:cubicBezTo>
                  <a:cubicBezTo>
                    <a:pt x="2419812" y="19050"/>
                    <a:pt x="2410922" y="17780"/>
                    <a:pt x="2400762" y="16510"/>
                  </a:cubicBezTo>
                  <a:cubicBezTo>
                    <a:pt x="2390550" y="15240"/>
                    <a:pt x="2379340" y="16510"/>
                    <a:pt x="2369998" y="16510"/>
                  </a:cubicBezTo>
                  <a:cubicBezTo>
                    <a:pt x="2323289" y="13970"/>
                    <a:pt x="2276581" y="8890"/>
                    <a:pt x="2229872" y="7620"/>
                  </a:cubicBezTo>
                  <a:cubicBezTo>
                    <a:pt x="2142060" y="5080"/>
                    <a:pt x="2052379" y="3810"/>
                    <a:pt x="1964567" y="2540"/>
                  </a:cubicBezTo>
                  <a:cubicBezTo>
                    <a:pt x="1932805" y="2540"/>
                    <a:pt x="1899175" y="0"/>
                    <a:pt x="1867413" y="0"/>
                  </a:cubicBezTo>
                  <a:cubicBezTo>
                    <a:pt x="1790811" y="0"/>
                    <a:pt x="1716077" y="1270"/>
                    <a:pt x="1639475" y="1270"/>
                  </a:cubicBezTo>
                  <a:cubicBezTo>
                    <a:pt x="1594634" y="1270"/>
                    <a:pt x="1549794" y="3810"/>
                    <a:pt x="1503085" y="3810"/>
                  </a:cubicBezTo>
                  <a:cubicBezTo>
                    <a:pt x="1456377" y="5080"/>
                    <a:pt x="610016" y="7620"/>
                    <a:pt x="563307" y="7620"/>
                  </a:cubicBezTo>
                  <a:cubicBezTo>
                    <a:pt x="525940" y="7620"/>
                    <a:pt x="488573" y="6350"/>
                    <a:pt x="451207" y="7620"/>
                  </a:cubicBezTo>
                  <a:cubicBezTo>
                    <a:pt x="417576" y="8890"/>
                    <a:pt x="382078" y="11430"/>
                    <a:pt x="348447" y="12700"/>
                  </a:cubicBezTo>
                  <a:cubicBezTo>
                    <a:pt x="312949" y="15240"/>
                    <a:pt x="277450" y="16510"/>
                    <a:pt x="243820" y="19050"/>
                  </a:cubicBezTo>
                  <a:cubicBezTo>
                    <a:pt x="193375" y="21590"/>
                    <a:pt x="141061" y="24130"/>
                    <a:pt x="90616" y="27940"/>
                  </a:cubicBezTo>
                  <a:cubicBezTo>
                    <a:pt x="60722" y="30480"/>
                    <a:pt x="38100" y="34290"/>
                    <a:pt x="16510" y="36830"/>
                  </a:cubicBezTo>
                  <a:cubicBezTo>
                    <a:pt x="16510" y="38100"/>
                    <a:pt x="13970" y="40640"/>
                    <a:pt x="13970" y="43180"/>
                  </a:cubicBezTo>
                  <a:cubicBezTo>
                    <a:pt x="12700" y="71371"/>
                    <a:pt x="10160" y="110634"/>
                    <a:pt x="8890" y="148189"/>
                  </a:cubicBezTo>
                  <a:cubicBezTo>
                    <a:pt x="7620" y="170381"/>
                    <a:pt x="8890" y="194280"/>
                    <a:pt x="7620" y="216472"/>
                  </a:cubicBezTo>
                  <a:cubicBezTo>
                    <a:pt x="0" y="329139"/>
                    <a:pt x="5080" y="1723814"/>
                    <a:pt x="7620" y="1838188"/>
                  </a:cubicBezTo>
                  <a:cubicBezTo>
                    <a:pt x="6350" y="1928663"/>
                    <a:pt x="11430" y="2017430"/>
                    <a:pt x="11430" y="2107905"/>
                  </a:cubicBezTo>
                  <a:cubicBezTo>
                    <a:pt x="11430" y="2150582"/>
                    <a:pt x="15240" y="2194966"/>
                    <a:pt x="7620" y="2228834"/>
                  </a:cubicBezTo>
                  <a:cubicBezTo>
                    <a:pt x="5080" y="2237724"/>
                    <a:pt x="10160" y="2244074"/>
                    <a:pt x="19050" y="2245344"/>
                  </a:cubicBezTo>
                  <a:cubicBezTo>
                    <a:pt x="29210" y="2246614"/>
                    <a:pt x="38100" y="2246614"/>
                    <a:pt x="48260" y="2246614"/>
                  </a:cubicBezTo>
                  <a:cubicBezTo>
                    <a:pt x="105562" y="2247884"/>
                    <a:pt x="165350" y="2247884"/>
                    <a:pt x="227005" y="2249154"/>
                  </a:cubicBezTo>
                  <a:cubicBezTo>
                    <a:pt x="260635" y="2250424"/>
                    <a:pt x="294265" y="2251694"/>
                    <a:pt x="326027" y="2252964"/>
                  </a:cubicBezTo>
                  <a:cubicBezTo>
                    <a:pt x="382078" y="2254234"/>
                    <a:pt x="436260" y="2254234"/>
                    <a:pt x="492310" y="2255504"/>
                  </a:cubicBezTo>
                  <a:cubicBezTo>
                    <a:pt x="514730" y="2255504"/>
                    <a:pt x="535282" y="2255504"/>
                    <a:pt x="557702" y="2254234"/>
                  </a:cubicBezTo>
                  <a:cubicBezTo>
                    <a:pt x="567044" y="2254234"/>
                    <a:pt x="578254" y="2252964"/>
                    <a:pt x="587596" y="2252964"/>
                  </a:cubicBezTo>
                  <a:cubicBezTo>
                    <a:pt x="624963" y="2254234"/>
                    <a:pt x="1372301" y="2245344"/>
                    <a:pt x="1409668" y="2246614"/>
                  </a:cubicBezTo>
                  <a:cubicBezTo>
                    <a:pt x="1461982" y="2247884"/>
                    <a:pt x="1605844" y="2247884"/>
                    <a:pt x="1658158" y="2247884"/>
                  </a:cubicBezTo>
                  <a:cubicBezTo>
                    <a:pt x="1678710" y="2247884"/>
                    <a:pt x="1697393" y="2246614"/>
                    <a:pt x="1717945" y="2246614"/>
                  </a:cubicBezTo>
                  <a:cubicBezTo>
                    <a:pt x="1751575" y="2247884"/>
                    <a:pt x="1785206" y="2249154"/>
                    <a:pt x="1818836" y="2250424"/>
                  </a:cubicBezTo>
                  <a:cubicBezTo>
                    <a:pt x="1891701" y="2252964"/>
                    <a:pt x="1962698" y="2250424"/>
                    <a:pt x="2035564" y="2254234"/>
                  </a:cubicBezTo>
                  <a:cubicBezTo>
                    <a:pt x="2157006" y="2259314"/>
                    <a:pt x="2280317" y="2252964"/>
                    <a:pt x="2400762" y="2258044"/>
                  </a:cubicBezTo>
                  <a:cubicBezTo>
                    <a:pt x="2421082" y="2259314"/>
                    <a:pt x="2441402" y="2258044"/>
                    <a:pt x="2464262" y="2258044"/>
                  </a:cubicBezTo>
                  <a:cubicBezTo>
                    <a:pt x="2464262" y="2233914"/>
                    <a:pt x="2464262" y="2221214"/>
                    <a:pt x="2464262" y="2196673"/>
                  </a:cubicBezTo>
                  <a:cubicBezTo>
                    <a:pt x="2462992" y="2109612"/>
                    <a:pt x="2460452" y="2027673"/>
                    <a:pt x="2460452" y="1938905"/>
                  </a:cubicBezTo>
                  <a:close/>
                </a:path>
              </a:pathLst>
            </a:custGeom>
            <a:solidFill>
              <a:srgbClr val="FFFFFF"/>
            </a:solidFill>
          </p:spPr>
        </p:sp>
      </p:grpSp>
      <p:sp>
        <p:nvSpPr>
          <p:cNvPr id="4" name="TextBox 4"/>
          <p:cNvSpPr txBox="1">
            <a:spLocks noGrp="1"/>
          </p:cNvSpPr>
          <p:nvPr>
            <p:ph type="title" idx="4294967295"/>
          </p:nvPr>
        </p:nvSpPr>
        <p:spPr>
          <a:xfrm>
            <a:off x="2466689" y="691650"/>
            <a:ext cx="13354622" cy="147028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11010"/>
              </a:lnSpc>
              <a:spcBef>
                <a:spcPts val="0"/>
              </a:spcBef>
              <a:spcAft>
                <a:spcPts val="0"/>
              </a:spcAft>
              <a:buClrTx/>
              <a:buSzTx/>
              <a:buFontTx/>
              <a:buNone/>
              <a:tabLst/>
              <a:defRPr/>
            </a:pPr>
            <a:r>
              <a:rPr kumimoji="0" lang="en-US" sz="11010" b="0" i="0" u="none" strike="noStrike" kern="1200" cap="none" spc="0" normalizeH="0" baseline="0" noProof="0" dirty="0">
                <a:ln>
                  <a:noFill/>
                </a:ln>
                <a:solidFill>
                  <a:srgbClr val="FFFFFF"/>
                </a:solidFill>
                <a:effectLst/>
                <a:uLnTx/>
                <a:uFillTx/>
                <a:latin typeface="Lumios Marker Bold"/>
                <a:ea typeface="+mn-ea"/>
                <a:cs typeface="+mn-cs"/>
              </a:rPr>
              <a:t>Example mission statements:</a:t>
            </a:r>
          </a:p>
        </p:txBody>
      </p:sp>
      <p:sp>
        <p:nvSpPr>
          <p:cNvPr id="5" name="TextBox 5"/>
          <p:cNvSpPr txBox="1"/>
          <p:nvPr/>
        </p:nvSpPr>
        <p:spPr>
          <a:xfrm>
            <a:off x="10241610" y="2892986"/>
            <a:ext cx="7038347" cy="6118860"/>
          </a:xfrm>
          <a:prstGeom prst="rect">
            <a:avLst/>
          </a:prstGeom>
        </p:spPr>
        <p:txBody>
          <a:bodyPr lIns="0" tIns="0" rIns="0" bIns="0" rtlCol="0" anchor="t">
            <a:spAutoFit/>
          </a:bodyPr>
          <a:lstStyle/>
          <a:p>
            <a:pPr algn="ctr">
              <a:lnSpc>
                <a:spcPts val="3510"/>
              </a:lnSpc>
            </a:pPr>
            <a:r>
              <a:rPr lang="en-US" sz="2700">
                <a:solidFill>
                  <a:srgbClr val="000000"/>
                </a:solidFill>
                <a:latin typeface="Poppins Medium"/>
              </a:rPr>
              <a:t>I will...</a:t>
            </a:r>
          </a:p>
          <a:p>
            <a:pPr>
              <a:lnSpc>
                <a:spcPts val="3510"/>
              </a:lnSpc>
            </a:pPr>
            <a:endParaRPr lang="en-US" sz="2700">
              <a:solidFill>
                <a:srgbClr val="000000"/>
              </a:solidFill>
              <a:latin typeface="Poppins Medium"/>
            </a:endParaRPr>
          </a:p>
          <a:p>
            <a:pPr>
              <a:lnSpc>
                <a:spcPts val="3510"/>
              </a:lnSpc>
            </a:pPr>
            <a:r>
              <a:rPr lang="en-US" sz="2700">
                <a:solidFill>
                  <a:srgbClr val="000000"/>
                </a:solidFill>
                <a:latin typeface="Poppins Medium Bold"/>
              </a:rPr>
              <a:t>L</a:t>
            </a:r>
            <a:r>
              <a:rPr lang="en-US" sz="2700">
                <a:solidFill>
                  <a:srgbClr val="000000"/>
                </a:solidFill>
                <a:latin typeface="Poppins Medium"/>
              </a:rPr>
              <a:t>ove my God and the Earth</a:t>
            </a:r>
          </a:p>
          <a:p>
            <a:pPr>
              <a:lnSpc>
                <a:spcPts val="3510"/>
              </a:lnSpc>
            </a:pPr>
            <a:r>
              <a:rPr lang="en-US" sz="2700">
                <a:solidFill>
                  <a:srgbClr val="000000"/>
                </a:solidFill>
                <a:latin typeface="Poppins Medium Bold"/>
              </a:rPr>
              <a:t>O</a:t>
            </a:r>
            <a:r>
              <a:rPr lang="en-US" sz="2700">
                <a:solidFill>
                  <a:srgbClr val="000000"/>
                </a:solidFill>
                <a:latin typeface="Poppins Medium"/>
              </a:rPr>
              <a:t>pen myself to new ideas</a:t>
            </a:r>
          </a:p>
          <a:p>
            <a:pPr>
              <a:lnSpc>
                <a:spcPts val="3510"/>
              </a:lnSpc>
            </a:pPr>
            <a:r>
              <a:rPr lang="en-US" sz="2700">
                <a:solidFill>
                  <a:srgbClr val="000000"/>
                </a:solidFill>
                <a:latin typeface="Poppins Medium Bold"/>
              </a:rPr>
              <a:t>V</a:t>
            </a:r>
            <a:r>
              <a:rPr lang="en-US" sz="2700">
                <a:solidFill>
                  <a:srgbClr val="000000"/>
                </a:solidFill>
                <a:latin typeface="Poppins Medium"/>
              </a:rPr>
              <a:t>alue myself, my beliefs and emotions</a:t>
            </a:r>
          </a:p>
          <a:p>
            <a:pPr>
              <a:lnSpc>
                <a:spcPts val="3510"/>
              </a:lnSpc>
            </a:pPr>
            <a:r>
              <a:rPr lang="en-US" sz="2700">
                <a:solidFill>
                  <a:srgbClr val="000000"/>
                </a:solidFill>
                <a:latin typeface="Poppins Medium Bold"/>
              </a:rPr>
              <a:t>E</a:t>
            </a:r>
            <a:r>
              <a:rPr lang="en-US" sz="2700">
                <a:solidFill>
                  <a:srgbClr val="000000"/>
                </a:solidFill>
                <a:latin typeface="Poppins Medium"/>
              </a:rPr>
              <a:t>ducate others about climate change </a:t>
            </a:r>
          </a:p>
          <a:p>
            <a:pPr>
              <a:lnSpc>
                <a:spcPts val="3510"/>
              </a:lnSpc>
            </a:pPr>
            <a:endParaRPr lang="en-US" sz="2700">
              <a:solidFill>
                <a:srgbClr val="000000"/>
              </a:solidFill>
              <a:latin typeface="Poppins Medium"/>
            </a:endParaRPr>
          </a:p>
          <a:p>
            <a:pPr algn="ctr">
              <a:lnSpc>
                <a:spcPts val="3510"/>
              </a:lnSpc>
            </a:pPr>
            <a:r>
              <a:rPr lang="en-US" sz="2700">
                <a:solidFill>
                  <a:srgbClr val="000000"/>
                </a:solidFill>
                <a:latin typeface="Poppins Medium"/>
              </a:rPr>
              <a:t>&amp;</a:t>
            </a:r>
          </a:p>
          <a:p>
            <a:pPr>
              <a:lnSpc>
                <a:spcPts val="3510"/>
              </a:lnSpc>
            </a:pPr>
            <a:endParaRPr lang="en-US" sz="2700">
              <a:solidFill>
                <a:srgbClr val="000000"/>
              </a:solidFill>
              <a:latin typeface="Poppins Medium"/>
            </a:endParaRPr>
          </a:p>
          <a:p>
            <a:pPr>
              <a:lnSpc>
                <a:spcPts val="3510"/>
              </a:lnSpc>
            </a:pPr>
            <a:r>
              <a:rPr lang="en-US" sz="2700">
                <a:solidFill>
                  <a:srgbClr val="000000"/>
                </a:solidFill>
                <a:latin typeface="Poppins Medium Bold"/>
              </a:rPr>
              <a:t>C</a:t>
            </a:r>
            <a:r>
              <a:rPr lang="en-US" sz="2700">
                <a:solidFill>
                  <a:srgbClr val="000000"/>
                </a:solidFill>
                <a:latin typeface="Poppins Medium"/>
              </a:rPr>
              <a:t>ommit to living simply </a:t>
            </a:r>
          </a:p>
          <a:p>
            <a:pPr>
              <a:lnSpc>
                <a:spcPts val="3510"/>
              </a:lnSpc>
            </a:pPr>
            <a:r>
              <a:rPr lang="en-US" sz="2700">
                <a:solidFill>
                  <a:srgbClr val="000000"/>
                </a:solidFill>
                <a:latin typeface="Poppins Medium Bold"/>
              </a:rPr>
              <a:t>A</a:t>
            </a:r>
            <a:r>
              <a:rPr lang="en-US" sz="2700">
                <a:solidFill>
                  <a:srgbClr val="000000"/>
                </a:solidFill>
                <a:latin typeface="Poppins Medium"/>
              </a:rPr>
              <a:t>ct to support the environment </a:t>
            </a:r>
          </a:p>
          <a:p>
            <a:pPr>
              <a:lnSpc>
                <a:spcPts val="3510"/>
              </a:lnSpc>
            </a:pPr>
            <a:r>
              <a:rPr lang="en-US" sz="2700">
                <a:solidFill>
                  <a:srgbClr val="000000"/>
                </a:solidFill>
                <a:latin typeface="Poppins Medium Bold"/>
              </a:rPr>
              <a:t>R</a:t>
            </a:r>
            <a:r>
              <a:rPr lang="en-US" sz="2700">
                <a:solidFill>
                  <a:srgbClr val="000000"/>
                </a:solidFill>
                <a:latin typeface="Poppins Medium"/>
              </a:rPr>
              <a:t>espect my neighbours and the Earth</a:t>
            </a:r>
          </a:p>
          <a:p>
            <a:pPr>
              <a:lnSpc>
                <a:spcPts val="3510"/>
              </a:lnSpc>
            </a:pPr>
            <a:r>
              <a:rPr lang="en-US" sz="2700">
                <a:solidFill>
                  <a:srgbClr val="000000"/>
                </a:solidFill>
                <a:latin typeface="Poppins Medium Bold"/>
              </a:rPr>
              <a:t>E</a:t>
            </a:r>
            <a:r>
              <a:rPr lang="en-US" sz="2700">
                <a:solidFill>
                  <a:srgbClr val="000000"/>
                </a:solidFill>
                <a:latin typeface="Poppins Medium"/>
              </a:rPr>
              <a:t>mpower others to take action</a:t>
            </a:r>
          </a:p>
          <a:p>
            <a:pPr>
              <a:lnSpc>
                <a:spcPts val="3510"/>
              </a:lnSpc>
            </a:pPr>
            <a:endParaRPr lang="en-US" sz="2700">
              <a:solidFill>
                <a:srgbClr val="000000"/>
              </a:solidFill>
              <a:latin typeface="Poppins Medium"/>
            </a:endParaRPr>
          </a:p>
        </p:txBody>
      </p:sp>
      <p:grpSp>
        <p:nvGrpSpPr>
          <p:cNvPr id="6" name="Group 6">
            <a:extLst>
              <a:ext uri="{C183D7F6-B498-43B3-948B-1728B52AA6E4}">
                <adec:decorative xmlns:adec="http://schemas.microsoft.com/office/drawing/2017/decorative" val="1"/>
              </a:ext>
            </a:extLst>
          </p:cNvPr>
          <p:cNvGrpSpPr/>
          <p:nvPr/>
        </p:nvGrpSpPr>
        <p:grpSpPr>
          <a:xfrm>
            <a:off x="1028700" y="2161938"/>
            <a:ext cx="8115300" cy="7459928"/>
            <a:chOff x="0" y="0"/>
            <a:chExt cx="2459182" cy="2260584"/>
          </a:xfrm>
        </p:grpSpPr>
        <p:sp>
          <p:nvSpPr>
            <p:cNvPr id="7" name="Freeform 7"/>
            <p:cNvSpPr/>
            <p:nvPr/>
          </p:nvSpPr>
          <p:spPr>
            <a:xfrm>
              <a:off x="-3810" y="1270"/>
              <a:ext cx="2464262" cy="2259314"/>
            </a:xfrm>
            <a:custGeom>
              <a:avLst/>
              <a:gdLst/>
              <a:ahLst/>
              <a:cxnLst/>
              <a:rect l="l" t="t" r="r" b="b"/>
              <a:pathLst>
                <a:path w="2464262" h="2259314">
                  <a:moveTo>
                    <a:pt x="2460452" y="1938905"/>
                  </a:moveTo>
                  <a:cubicBezTo>
                    <a:pt x="2460452" y="1838188"/>
                    <a:pt x="2464262" y="1735764"/>
                    <a:pt x="2457912" y="1635047"/>
                  </a:cubicBezTo>
                  <a:cubicBezTo>
                    <a:pt x="2450292" y="1568471"/>
                    <a:pt x="2438862" y="255735"/>
                    <a:pt x="2438862" y="189159"/>
                  </a:cubicBezTo>
                  <a:cubicBezTo>
                    <a:pt x="2436322" y="143068"/>
                    <a:pt x="2435052" y="95270"/>
                    <a:pt x="2432512" y="54610"/>
                  </a:cubicBezTo>
                  <a:cubicBezTo>
                    <a:pt x="2432512" y="44450"/>
                    <a:pt x="2431242" y="34290"/>
                    <a:pt x="2429972" y="21590"/>
                  </a:cubicBezTo>
                  <a:cubicBezTo>
                    <a:pt x="2419812" y="19050"/>
                    <a:pt x="2410922" y="17780"/>
                    <a:pt x="2400762" y="16510"/>
                  </a:cubicBezTo>
                  <a:cubicBezTo>
                    <a:pt x="2390550" y="15240"/>
                    <a:pt x="2379340" y="16510"/>
                    <a:pt x="2369998" y="16510"/>
                  </a:cubicBezTo>
                  <a:cubicBezTo>
                    <a:pt x="2323289" y="13970"/>
                    <a:pt x="2276581" y="8890"/>
                    <a:pt x="2229872" y="7620"/>
                  </a:cubicBezTo>
                  <a:cubicBezTo>
                    <a:pt x="2142060" y="5080"/>
                    <a:pt x="2052379" y="3810"/>
                    <a:pt x="1964567" y="2540"/>
                  </a:cubicBezTo>
                  <a:cubicBezTo>
                    <a:pt x="1932805" y="2540"/>
                    <a:pt x="1899175" y="0"/>
                    <a:pt x="1867413" y="0"/>
                  </a:cubicBezTo>
                  <a:cubicBezTo>
                    <a:pt x="1790811" y="0"/>
                    <a:pt x="1716077" y="1270"/>
                    <a:pt x="1639475" y="1270"/>
                  </a:cubicBezTo>
                  <a:cubicBezTo>
                    <a:pt x="1594634" y="1270"/>
                    <a:pt x="1549794" y="3810"/>
                    <a:pt x="1503085" y="3810"/>
                  </a:cubicBezTo>
                  <a:cubicBezTo>
                    <a:pt x="1456377" y="5080"/>
                    <a:pt x="610016" y="7620"/>
                    <a:pt x="563307" y="7620"/>
                  </a:cubicBezTo>
                  <a:cubicBezTo>
                    <a:pt x="525940" y="7620"/>
                    <a:pt x="488573" y="6350"/>
                    <a:pt x="451207" y="7620"/>
                  </a:cubicBezTo>
                  <a:cubicBezTo>
                    <a:pt x="417576" y="8890"/>
                    <a:pt x="382078" y="11430"/>
                    <a:pt x="348447" y="12700"/>
                  </a:cubicBezTo>
                  <a:cubicBezTo>
                    <a:pt x="312949" y="15240"/>
                    <a:pt x="277450" y="16510"/>
                    <a:pt x="243820" y="19050"/>
                  </a:cubicBezTo>
                  <a:cubicBezTo>
                    <a:pt x="193375" y="21590"/>
                    <a:pt x="141061" y="24130"/>
                    <a:pt x="90616" y="27940"/>
                  </a:cubicBezTo>
                  <a:cubicBezTo>
                    <a:pt x="60722" y="30480"/>
                    <a:pt x="38100" y="34290"/>
                    <a:pt x="16510" y="36830"/>
                  </a:cubicBezTo>
                  <a:cubicBezTo>
                    <a:pt x="16510" y="38100"/>
                    <a:pt x="13970" y="40640"/>
                    <a:pt x="13970" y="43180"/>
                  </a:cubicBezTo>
                  <a:cubicBezTo>
                    <a:pt x="12700" y="71371"/>
                    <a:pt x="10160" y="110634"/>
                    <a:pt x="8890" y="148189"/>
                  </a:cubicBezTo>
                  <a:cubicBezTo>
                    <a:pt x="7620" y="170381"/>
                    <a:pt x="8890" y="194280"/>
                    <a:pt x="7620" y="216472"/>
                  </a:cubicBezTo>
                  <a:cubicBezTo>
                    <a:pt x="0" y="329139"/>
                    <a:pt x="5080" y="1723814"/>
                    <a:pt x="7620" y="1838188"/>
                  </a:cubicBezTo>
                  <a:cubicBezTo>
                    <a:pt x="6350" y="1928663"/>
                    <a:pt x="11430" y="2017430"/>
                    <a:pt x="11430" y="2107905"/>
                  </a:cubicBezTo>
                  <a:cubicBezTo>
                    <a:pt x="11430" y="2150582"/>
                    <a:pt x="15240" y="2194966"/>
                    <a:pt x="7620" y="2228834"/>
                  </a:cubicBezTo>
                  <a:cubicBezTo>
                    <a:pt x="5080" y="2237724"/>
                    <a:pt x="10160" y="2244074"/>
                    <a:pt x="19050" y="2245344"/>
                  </a:cubicBezTo>
                  <a:cubicBezTo>
                    <a:pt x="29210" y="2246614"/>
                    <a:pt x="38100" y="2246614"/>
                    <a:pt x="48260" y="2246614"/>
                  </a:cubicBezTo>
                  <a:cubicBezTo>
                    <a:pt x="105562" y="2247884"/>
                    <a:pt x="165350" y="2247884"/>
                    <a:pt x="227005" y="2249154"/>
                  </a:cubicBezTo>
                  <a:cubicBezTo>
                    <a:pt x="260635" y="2250424"/>
                    <a:pt x="294265" y="2251694"/>
                    <a:pt x="326027" y="2252964"/>
                  </a:cubicBezTo>
                  <a:cubicBezTo>
                    <a:pt x="382078" y="2254234"/>
                    <a:pt x="436260" y="2254234"/>
                    <a:pt x="492310" y="2255504"/>
                  </a:cubicBezTo>
                  <a:cubicBezTo>
                    <a:pt x="514730" y="2255504"/>
                    <a:pt x="535282" y="2255504"/>
                    <a:pt x="557702" y="2254234"/>
                  </a:cubicBezTo>
                  <a:cubicBezTo>
                    <a:pt x="567044" y="2254234"/>
                    <a:pt x="578254" y="2252964"/>
                    <a:pt x="587596" y="2252964"/>
                  </a:cubicBezTo>
                  <a:cubicBezTo>
                    <a:pt x="624963" y="2254234"/>
                    <a:pt x="1372301" y="2245344"/>
                    <a:pt x="1409668" y="2246614"/>
                  </a:cubicBezTo>
                  <a:cubicBezTo>
                    <a:pt x="1461982" y="2247884"/>
                    <a:pt x="1605844" y="2247884"/>
                    <a:pt x="1658158" y="2247884"/>
                  </a:cubicBezTo>
                  <a:cubicBezTo>
                    <a:pt x="1678710" y="2247884"/>
                    <a:pt x="1697393" y="2246614"/>
                    <a:pt x="1717945" y="2246614"/>
                  </a:cubicBezTo>
                  <a:cubicBezTo>
                    <a:pt x="1751575" y="2247884"/>
                    <a:pt x="1785206" y="2249154"/>
                    <a:pt x="1818836" y="2250424"/>
                  </a:cubicBezTo>
                  <a:cubicBezTo>
                    <a:pt x="1891701" y="2252964"/>
                    <a:pt x="1962698" y="2250424"/>
                    <a:pt x="2035564" y="2254234"/>
                  </a:cubicBezTo>
                  <a:cubicBezTo>
                    <a:pt x="2157006" y="2259314"/>
                    <a:pt x="2280317" y="2252964"/>
                    <a:pt x="2400762" y="2258044"/>
                  </a:cubicBezTo>
                  <a:cubicBezTo>
                    <a:pt x="2421082" y="2259314"/>
                    <a:pt x="2441402" y="2258044"/>
                    <a:pt x="2464262" y="2258044"/>
                  </a:cubicBezTo>
                  <a:cubicBezTo>
                    <a:pt x="2464262" y="2233914"/>
                    <a:pt x="2464262" y="2221214"/>
                    <a:pt x="2464262" y="2196673"/>
                  </a:cubicBezTo>
                  <a:cubicBezTo>
                    <a:pt x="2462992" y="2109612"/>
                    <a:pt x="2460452" y="2027673"/>
                    <a:pt x="2460452" y="1938905"/>
                  </a:cubicBezTo>
                  <a:close/>
                </a:path>
              </a:pathLst>
            </a:custGeom>
            <a:solidFill>
              <a:srgbClr val="FFFFFF"/>
            </a:solidFill>
          </p:spPr>
        </p:sp>
      </p:grpSp>
      <p:sp>
        <p:nvSpPr>
          <p:cNvPr id="8" name="TextBox 8"/>
          <p:cNvSpPr txBox="1"/>
          <p:nvPr/>
        </p:nvSpPr>
        <p:spPr>
          <a:xfrm>
            <a:off x="1567176" y="2454836"/>
            <a:ext cx="7038347" cy="6995160"/>
          </a:xfrm>
          <a:prstGeom prst="rect">
            <a:avLst/>
          </a:prstGeom>
        </p:spPr>
        <p:txBody>
          <a:bodyPr lIns="0" tIns="0" rIns="0" bIns="0" rtlCol="0" anchor="t">
            <a:spAutoFit/>
          </a:bodyPr>
          <a:lstStyle/>
          <a:p>
            <a:pPr algn="ctr">
              <a:lnSpc>
                <a:spcPts val="3510"/>
              </a:lnSpc>
            </a:pPr>
            <a:r>
              <a:rPr lang="en-US" sz="2700">
                <a:solidFill>
                  <a:srgbClr val="000000"/>
                </a:solidFill>
                <a:latin typeface="Poppins Medium Bold"/>
              </a:rPr>
              <a:t>My Mission Statement</a:t>
            </a:r>
          </a:p>
          <a:p>
            <a:pPr algn="ctr">
              <a:lnSpc>
                <a:spcPts val="3510"/>
              </a:lnSpc>
            </a:pPr>
            <a:r>
              <a:rPr lang="en-US" sz="2700">
                <a:solidFill>
                  <a:srgbClr val="000000"/>
                </a:solidFill>
                <a:latin typeface="Poppins Medium"/>
              </a:rPr>
              <a:t>My mission is to help support biodiversity and wildlife in my local area. </a:t>
            </a:r>
          </a:p>
          <a:p>
            <a:pPr algn="ctr">
              <a:lnSpc>
                <a:spcPts val="3510"/>
              </a:lnSpc>
            </a:pPr>
            <a:r>
              <a:rPr lang="en-US" sz="2700">
                <a:solidFill>
                  <a:srgbClr val="000000"/>
                </a:solidFill>
                <a:latin typeface="Poppins Medium"/>
              </a:rPr>
              <a:t>I will do this because I love wildlife; it is beautiful and full of wonder. Preserving this beauty for future generations empowers me in this mission. </a:t>
            </a:r>
          </a:p>
          <a:p>
            <a:pPr algn="ctr">
              <a:lnSpc>
                <a:spcPts val="3510"/>
              </a:lnSpc>
            </a:pPr>
            <a:r>
              <a:rPr lang="en-US" sz="2700">
                <a:solidFill>
                  <a:srgbClr val="000000"/>
                </a:solidFill>
                <a:latin typeface="Poppins Medium"/>
              </a:rPr>
              <a:t>I will know that wildlife is thriving at home because I will hear the birds sing in the morning and see the birds and insects every day.</a:t>
            </a:r>
          </a:p>
          <a:p>
            <a:pPr algn="ctr">
              <a:lnSpc>
                <a:spcPts val="3510"/>
              </a:lnSpc>
            </a:pPr>
            <a:r>
              <a:rPr lang="en-US" sz="2700">
                <a:solidFill>
                  <a:srgbClr val="000000"/>
                </a:solidFill>
                <a:latin typeface="Poppins Medium"/>
              </a:rPr>
              <a:t>I commit to doing everything I can to raise awareness and support the wildlife around me, empowered by my family and faith in God. </a:t>
            </a:r>
          </a:p>
        </p:txBody>
      </p:sp>
      <p:pic>
        <p:nvPicPr>
          <p:cNvPr id="9" name="Picture 9">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978147" flipV="1">
            <a:off x="16089449" y="8160669"/>
            <a:ext cx="2050028" cy="2578652"/>
          </a:xfrm>
          <a:prstGeom prst="rect">
            <a:avLst/>
          </a:prstGeom>
        </p:spPr>
      </p:pic>
      <p:pic>
        <p:nvPicPr>
          <p:cNvPr id="10" name="Picture 10">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241610" y="1554980"/>
            <a:ext cx="5579701" cy="530072"/>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B643D"/>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8474341" y="2433101"/>
            <a:ext cx="8784959" cy="6815785"/>
            <a:chOff x="0" y="0"/>
            <a:chExt cx="4386289" cy="3403090"/>
          </a:xfrm>
        </p:grpSpPr>
        <p:sp>
          <p:nvSpPr>
            <p:cNvPr id="3" name="Freeform 3"/>
            <p:cNvSpPr/>
            <p:nvPr/>
          </p:nvSpPr>
          <p:spPr>
            <a:xfrm>
              <a:off x="-3810" y="1270"/>
              <a:ext cx="4391369" cy="3401820"/>
            </a:xfrm>
            <a:custGeom>
              <a:avLst/>
              <a:gdLst/>
              <a:ahLst/>
              <a:cxnLst/>
              <a:rect l="l" t="t" r="r" b="b"/>
              <a:pathLst>
                <a:path w="4391369" h="3401820">
                  <a:moveTo>
                    <a:pt x="4387559" y="2939813"/>
                  </a:moveTo>
                  <a:cubicBezTo>
                    <a:pt x="4387559" y="2785145"/>
                    <a:pt x="4391369" y="2627856"/>
                    <a:pt x="4385019" y="2473187"/>
                  </a:cubicBezTo>
                  <a:cubicBezTo>
                    <a:pt x="4377399" y="2370949"/>
                    <a:pt x="4365969" y="355018"/>
                    <a:pt x="4365969" y="252780"/>
                  </a:cubicBezTo>
                  <a:cubicBezTo>
                    <a:pt x="4363429" y="181999"/>
                    <a:pt x="4362159" y="108597"/>
                    <a:pt x="4359619" y="54610"/>
                  </a:cubicBezTo>
                  <a:cubicBezTo>
                    <a:pt x="4359619" y="44450"/>
                    <a:pt x="4358349" y="34290"/>
                    <a:pt x="4357079" y="21590"/>
                  </a:cubicBezTo>
                  <a:cubicBezTo>
                    <a:pt x="4346919" y="19050"/>
                    <a:pt x="4338029" y="17780"/>
                    <a:pt x="4327869" y="16510"/>
                  </a:cubicBezTo>
                  <a:cubicBezTo>
                    <a:pt x="4311006" y="15240"/>
                    <a:pt x="4290584" y="16510"/>
                    <a:pt x="4273566" y="16510"/>
                  </a:cubicBezTo>
                  <a:cubicBezTo>
                    <a:pt x="4188474" y="13970"/>
                    <a:pt x="4103382" y="8890"/>
                    <a:pt x="4018290" y="7620"/>
                  </a:cubicBezTo>
                  <a:cubicBezTo>
                    <a:pt x="3858318" y="5080"/>
                    <a:pt x="3694942" y="3810"/>
                    <a:pt x="3534969" y="2540"/>
                  </a:cubicBezTo>
                  <a:cubicBezTo>
                    <a:pt x="3477107" y="2540"/>
                    <a:pt x="3415841" y="0"/>
                    <a:pt x="3357979" y="0"/>
                  </a:cubicBezTo>
                  <a:cubicBezTo>
                    <a:pt x="3218428" y="0"/>
                    <a:pt x="3082281" y="1270"/>
                    <a:pt x="2942731" y="1270"/>
                  </a:cubicBezTo>
                  <a:cubicBezTo>
                    <a:pt x="2861043" y="1270"/>
                    <a:pt x="2779355" y="3810"/>
                    <a:pt x="2694263" y="3810"/>
                  </a:cubicBezTo>
                  <a:cubicBezTo>
                    <a:pt x="2609171" y="5080"/>
                    <a:pt x="1067308" y="7620"/>
                    <a:pt x="982217" y="7620"/>
                  </a:cubicBezTo>
                  <a:cubicBezTo>
                    <a:pt x="914143" y="7620"/>
                    <a:pt x="846070" y="6350"/>
                    <a:pt x="777997" y="7620"/>
                  </a:cubicBezTo>
                  <a:cubicBezTo>
                    <a:pt x="716730" y="8890"/>
                    <a:pt x="652061" y="11430"/>
                    <a:pt x="590795" y="12700"/>
                  </a:cubicBezTo>
                  <a:cubicBezTo>
                    <a:pt x="526125" y="15240"/>
                    <a:pt x="461455" y="16510"/>
                    <a:pt x="400189" y="19050"/>
                  </a:cubicBezTo>
                  <a:cubicBezTo>
                    <a:pt x="308290" y="21590"/>
                    <a:pt x="212987" y="24130"/>
                    <a:pt x="121088" y="27940"/>
                  </a:cubicBezTo>
                  <a:cubicBezTo>
                    <a:pt x="66630" y="30480"/>
                    <a:pt x="38100" y="34290"/>
                    <a:pt x="16510" y="36830"/>
                  </a:cubicBezTo>
                  <a:cubicBezTo>
                    <a:pt x="16510" y="38100"/>
                    <a:pt x="13970" y="40640"/>
                    <a:pt x="13970" y="43180"/>
                  </a:cubicBezTo>
                  <a:cubicBezTo>
                    <a:pt x="12700" y="71896"/>
                    <a:pt x="10160" y="132191"/>
                    <a:pt x="8890" y="189864"/>
                  </a:cubicBezTo>
                  <a:cubicBezTo>
                    <a:pt x="7620" y="223943"/>
                    <a:pt x="8890" y="260644"/>
                    <a:pt x="7620" y="294724"/>
                  </a:cubicBezTo>
                  <a:cubicBezTo>
                    <a:pt x="0" y="467742"/>
                    <a:pt x="5080" y="2609505"/>
                    <a:pt x="7620" y="2785145"/>
                  </a:cubicBezTo>
                  <a:cubicBezTo>
                    <a:pt x="6350" y="2924085"/>
                    <a:pt x="11430" y="3060402"/>
                    <a:pt x="11430" y="3199342"/>
                  </a:cubicBezTo>
                  <a:cubicBezTo>
                    <a:pt x="11430" y="3264879"/>
                    <a:pt x="15240" y="3333038"/>
                    <a:pt x="7620" y="3371340"/>
                  </a:cubicBezTo>
                  <a:cubicBezTo>
                    <a:pt x="5080" y="3380229"/>
                    <a:pt x="10160" y="3386579"/>
                    <a:pt x="19050" y="3387849"/>
                  </a:cubicBezTo>
                  <a:cubicBezTo>
                    <a:pt x="29210" y="3389120"/>
                    <a:pt x="38100" y="3389120"/>
                    <a:pt x="48260" y="3389120"/>
                  </a:cubicBezTo>
                  <a:cubicBezTo>
                    <a:pt x="148318" y="3390390"/>
                    <a:pt x="257235" y="3390390"/>
                    <a:pt x="369556" y="3391660"/>
                  </a:cubicBezTo>
                  <a:cubicBezTo>
                    <a:pt x="430822" y="3392929"/>
                    <a:pt x="492088" y="3394199"/>
                    <a:pt x="549951" y="3395470"/>
                  </a:cubicBezTo>
                  <a:cubicBezTo>
                    <a:pt x="652061" y="3396740"/>
                    <a:pt x="750767" y="3396740"/>
                    <a:pt x="852877" y="3398010"/>
                  </a:cubicBezTo>
                  <a:cubicBezTo>
                    <a:pt x="893721" y="3398010"/>
                    <a:pt x="931162" y="3398010"/>
                    <a:pt x="972006" y="3396740"/>
                  </a:cubicBezTo>
                  <a:cubicBezTo>
                    <a:pt x="989024" y="3396740"/>
                    <a:pt x="1009446" y="3395470"/>
                    <a:pt x="1026464" y="3395470"/>
                  </a:cubicBezTo>
                  <a:cubicBezTo>
                    <a:pt x="1094538" y="3396740"/>
                    <a:pt x="2456006" y="3387849"/>
                    <a:pt x="2524079" y="3389120"/>
                  </a:cubicBezTo>
                  <a:cubicBezTo>
                    <a:pt x="2619382" y="3390390"/>
                    <a:pt x="2881464" y="3390390"/>
                    <a:pt x="2976767" y="3390390"/>
                  </a:cubicBezTo>
                  <a:cubicBezTo>
                    <a:pt x="3014208" y="3390390"/>
                    <a:pt x="3048244" y="3389120"/>
                    <a:pt x="3085685" y="3389120"/>
                  </a:cubicBezTo>
                  <a:cubicBezTo>
                    <a:pt x="3146951" y="3390390"/>
                    <a:pt x="3208217" y="3391660"/>
                    <a:pt x="3269483" y="3392929"/>
                  </a:cubicBezTo>
                  <a:cubicBezTo>
                    <a:pt x="3402226" y="3395470"/>
                    <a:pt x="3531565" y="3392929"/>
                    <a:pt x="3664309" y="3396740"/>
                  </a:cubicBezTo>
                  <a:cubicBezTo>
                    <a:pt x="3885547" y="3401820"/>
                    <a:pt x="4110189" y="3395470"/>
                    <a:pt x="4327869" y="3400549"/>
                  </a:cubicBezTo>
                  <a:cubicBezTo>
                    <a:pt x="4348189" y="3401820"/>
                    <a:pt x="4368509" y="3400549"/>
                    <a:pt x="4391369" y="3400549"/>
                  </a:cubicBezTo>
                  <a:cubicBezTo>
                    <a:pt x="4391369" y="3376420"/>
                    <a:pt x="4391369" y="3363720"/>
                    <a:pt x="4391369" y="3335660"/>
                  </a:cubicBezTo>
                  <a:cubicBezTo>
                    <a:pt x="4390099" y="3201963"/>
                    <a:pt x="4387559" y="3076131"/>
                    <a:pt x="4387559" y="2939813"/>
                  </a:cubicBezTo>
                  <a:close/>
                </a:path>
              </a:pathLst>
            </a:custGeom>
            <a:solidFill>
              <a:srgbClr val="FFFFFF"/>
            </a:solidFill>
          </p:spPr>
        </p:sp>
      </p:grpSp>
      <p:sp>
        <p:nvSpPr>
          <p:cNvPr id="4" name="TextBox 4"/>
          <p:cNvSpPr txBox="1"/>
          <p:nvPr/>
        </p:nvSpPr>
        <p:spPr>
          <a:xfrm>
            <a:off x="8788567" y="2647586"/>
            <a:ext cx="8254547" cy="6557010"/>
          </a:xfrm>
          <a:prstGeom prst="rect">
            <a:avLst/>
          </a:prstGeom>
        </p:spPr>
        <p:txBody>
          <a:bodyPr lIns="0" tIns="0" rIns="0" bIns="0" rtlCol="0" anchor="t">
            <a:spAutoFit/>
          </a:bodyPr>
          <a:lstStyle/>
          <a:p>
            <a:pPr algn="ctr">
              <a:lnSpc>
                <a:spcPts val="3510"/>
              </a:lnSpc>
            </a:pPr>
            <a:r>
              <a:rPr lang="en-US" sz="2700" dirty="0">
                <a:solidFill>
                  <a:srgbClr val="000000"/>
                </a:solidFill>
                <a:latin typeface="Poppins Medium"/>
              </a:rPr>
              <a:t>Dear God, </a:t>
            </a:r>
          </a:p>
          <a:p>
            <a:pPr algn="ctr">
              <a:lnSpc>
                <a:spcPts val="3510"/>
              </a:lnSpc>
            </a:pPr>
            <a:endParaRPr lang="en-US" sz="2700" dirty="0">
              <a:solidFill>
                <a:srgbClr val="000000"/>
              </a:solidFill>
              <a:latin typeface="Poppins Medium"/>
            </a:endParaRPr>
          </a:p>
          <a:p>
            <a:pPr algn="ctr">
              <a:lnSpc>
                <a:spcPts val="3510"/>
              </a:lnSpc>
            </a:pPr>
            <a:r>
              <a:rPr lang="en-US" sz="2700" dirty="0">
                <a:solidFill>
                  <a:srgbClr val="000000"/>
                </a:solidFill>
                <a:latin typeface="Poppins Medium"/>
              </a:rPr>
              <a:t>We pray for your love and guiding spirit as we reflect on the impact of our actions on the Earth and its people. </a:t>
            </a:r>
          </a:p>
          <a:p>
            <a:pPr algn="ctr">
              <a:lnSpc>
                <a:spcPts val="3510"/>
              </a:lnSpc>
            </a:pPr>
            <a:endParaRPr lang="en-US" sz="2700" dirty="0">
              <a:solidFill>
                <a:srgbClr val="000000"/>
              </a:solidFill>
              <a:latin typeface="Poppins Medium"/>
            </a:endParaRPr>
          </a:p>
          <a:p>
            <a:pPr algn="ctr">
              <a:lnSpc>
                <a:spcPts val="3510"/>
              </a:lnSpc>
            </a:pPr>
            <a:r>
              <a:rPr lang="en-US" sz="2700" dirty="0">
                <a:solidFill>
                  <a:srgbClr val="000000"/>
                </a:solidFill>
                <a:latin typeface="Poppins Medium"/>
              </a:rPr>
              <a:t>As we respond to the cry of the earth and the cry of the poor, we ask that you help the poorest members of our global community and inspire us to care for your creation in every aspect of our lives. </a:t>
            </a:r>
          </a:p>
          <a:p>
            <a:pPr algn="ctr">
              <a:lnSpc>
                <a:spcPts val="3510"/>
              </a:lnSpc>
            </a:pPr>
            <a:endParaRPr lang="en-US" sz="2700" dirty="0">
              <a:solidFill>
                <a:srgbClr val="000000"/>
              </a:solidFill>
              <a:latin typeface="Poppins Medium"/>
            </a:endParaRPr>
          </a:p>
          <a:p>
            <a:pPr algn="ctr">
              <a:lnSpc>
                <a:spcPts val="3510"/>
              </a:lnSpc>
            </a:pPr>
            <a:r>
              <a:rPr lang="en-US" sz="2700" dirty="0">
                <a:solidFill>
                  <a:srgbClr val="000000"/>
                </a:solidFill>
                <a:latin typeface="Poppins Medium"/>
              </a:rPr>
              <a:t>Praise be to you! </a:t>
            </a:r>
          </a:p>
          <a:p>
            <a:pPr algn="ctr">
              <a:lnSpc>
                <a:spcPts val="3510"/>
              </a:lnSpc>
            </a:pPr>
            <a:endParaRPr lang="en-US" sz="2700" dirty="0">
              <a:solidFill>
                <a:srgbClr val="000000"/>
              </a:solidFill>
              <a:latin typeface="Poppins Medium"/>
            </a:endParaRPr>
          </a:p>
          <a:p>
            <a:pPr algn="ctr">
              <a:lnSpc>
                <a:spcPts val="3510"/>
              </a:lnSpc>
            </a:pPr>
            <a:r>
              <a:rPr lang="en-US" sz="2700" dirty="0">
                <a:solidFill>
                  <a:srgbClr val="000000"/>
                </a:solidFill>
                <a:latin typeface="Poppins Medium"/>
              </a:rPr>
              <a:t>Amen</a:t>
            </a:r>
          </a:p>
        </p:txBody>
      </p:sp>
      <p:pic>
        <p:nvPicPr>
          <p:cNvPr id="5" name="Picture 5">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819066" y="1748737"/>
            <a:ext cx="5440234" cy="544023"/>
          </a:xfrm>
          <a:prstGeom prst="rect">
            <a:avLst/>
          </a:prstGeom>
        </p:spPr>
      </p:pic>
      <p:pic>
        <p:nvPicPr>
          <p:cNvPr id="6" name="Picture 6">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57020" y="654825"/>
            <a:ext cx="9281096" cy="8977351"/>
          </a:xfrm>
          <a:prstGeom prst="rect">
            <a:avLst/>
          </a:prstGeom>
        </p:spPr>
      </p:pic>
      <p:sp>
        <p:nvSpPr>
          <p:cNvPr id="7" name="TextBox 7"/>
          <p:cNvSpPr txBox="1">
            <a:spLocks noGrp="1"/>
          </p:cNvSpPr>
          <p:nvPr>
            <p:ph type="title" idx="4294967295"/>
          </p:nvPr>
        </p:nvSpPr>
        <p:spPr>
          <a:xfrm>
            <a:off x="9465865" y="845325"/>
            <a:ext cx="6899951" cy="144743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10844"/>
              </a:lnSpc>
              <a:spcBef>
                <a:spcPts val="0"/>
              </a:spcBef>
              <a:spcAft>
                <a:spcPts val="0"/>
              </a:spcAft>
              <a:buClrTx/>
              <a:buSzTx/>
              <a:buFontTx/>
              <a:buNone/>
              <a:tabLst/>
              <a:defRPr/>
            </a:pPr>
            <a:r>
              <a:rPr kumimoji="0" lang="en-US" sz="10844" b="0" i="0" u="none" strike="noStrike" kern="1200" cap="none" spc="0" normalizeH="0" baseline="0" noProof="0" dirty="0">
                <a:ln>
                  <a:noFill/>
                </a:ln>
                <a:solidFill>
                  <a:srgbClr val="FFFFFF"/>
                </a:solidFill>
                <a:effectLst/>
                <a:uLnTx/>
                <a:uFillTx/>
                <a:latin typeface="Lumios Marker Bold"/>
                <a:ea typeface="+mn-ea"/>
                <a:cs typeface="+mn-cs"/>
              </a:rPr>
              <a:t>Today's prayer</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116030"/>
        </a:solidFill>
        <a:effectLst/>
      </p:bgPr>
    </p:bg>
    <p:spTree>
      <p:nvGrpSpPr>
        <p:cNvPr id="1" name=""/>
        <p:cNvGrpSpPr/>
        <p:nvPr/>
      </p:nvGrpSpPr>
      <p:grpSpPr>
        <a:xfrm>
          <a:off x="0" y="0"/>
          <a:ext cx="0" cy="0"/>
          <a:chOff x="0" y="0"/>
          <a:chExt cx="0" cy="0"/>
        </a:xfrm>
      </p:grpSpPr>
      <p:sp>
        <p:nvSpPr>
          <p:cNvPr id="2" name="TextBox 2"/>
          <p:cNvSpPr txBox="1">
            <a:spLocks noGrp="1"/>
          </p:cNvSpPr>
          <p:nvPr>
            <p:ph type="title" idx="4294967295"/>
          </p:nvPr>
        </p:nvSpPr>
        <p:spPr>
          <a:xfrm>
            <a:off x="2861988" y="1155651"/>
            <a:ext cx="12564025" cy="145435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10986"/>
              </a:lnSpc>
              <a:spcBef>
                <a:spcPts val="0"/>
              </a:spcBef>
              <a:spcAft>
                <a:spcPts val="0"/>
              </a:spcAft>
              <a:buClrTx/>
              <a:buSzTx/>
              <a:buFontTx/>
              <a:buNone/>
              <a:tabLst/>
              <a:defRPr/>
            </a:pPr>
            <a:r>
              <a:rPr kumimoji="0" lang="en-US" sz="10986" b="0" i="0" u="none" strike="noStrike" kern="1200" cap="none" spc="0" normalizeH="0" baseline="0" noProof="0" dirty="0">
                <a:ln>
                  <a:noFill/>
                </a:ln>
                <a:solidFill>
                  <a:srgbClr val="FFFFFF"/>
                </a:solidFill>
                <a:effectLst/>
                <a:uLnTx/>
                <a:uFillTx/>
                <a:latin typeface="Lumios Marker Bold"/>
                <a:ea typeface="+mn-ea"/>
                <a:cs typeface="+mn-cs"/>
              </a:rPr>
              <a:t>Your direction of travel</a:t>
            </a:r>
          </a:p>
        </p:txBody>
      </p:sp>
      <p:pic>
        <p:nvPicPr>
          <p:cNvPr id="4" name="Picture 4">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246389">
            <a:off x="3450475" y="127478"/>
            <a:ext cx="881680" cy="888343"/>
          </a:xfrm>
          <a:prstGeom prst="rect">
            <a:avLst/>
          </a:prstGeom>
        </p:spPr>
      </p:pic>
      <p:grpSp>
        <p:nvGrpSpPr>
          <p:cNvPr id="6" name="Group 6">
            <a:extLst>
              <a:ext uri="{C183D7F6-B498-43B3-948B-1728B52AA6E4}">
                <adec:decorative xmlns:adec="http://schemas.microsoft.com/office/drawing/2017/decorative" val="1"/>
              </a:ext>
            </a:extLst>
          </p:cNvPr>
          <p:cNvGrpSpPr/>
          <p:nvPr/>
        </p:nvGrpSpPr>
        <p:grpSpPr>
          <a:xfrm>
            <a:off x="5341257" y="5789947"/>
            <a:ext cx="11651621" cy="3468353"/>
            <a:chOff x="0" y="0"/>
            <a:chExt cx="6452441" cy="1920706"/>
          </a:xfrm>
        </p:grpSpPr>
        <p:sp>
          <p:nvSpPr>
            <p:cNvPr id="7" name="Freeform 7"/>
            <p:cNvSpPr/>
            <p:nvPr/>
          </p:nvSpPr>
          <p:spPr>
            <a:xfrm>
              <a:off x="-3810" y="1270"/>
              <a:ext cx="6457521" cy="1919436"/>
            </a:xfrm>
            <a:custGeom>
              <a:avLst/>
              <a:gdLst/>
              <a:ahLst/>
              <a:cxnLst/>
              <a:rect l="l" t="t" r="r" b="b"/>
              <a:pathLst>
                <a:path w="6457521" h="1919436">
                  <a:moveTo>
                    <a:pt x="6453711" y="1641150"/>
                  </a:moveTo>
                  <a:cubicBezTo>
                    <a:pt x="6453711" y="1556483"/>
                    <a:pt x="6457521" y="1470380"/>
                    <a:pt x="6451171" y="1385713"/>
                  </a:cubicBezTo>
                  <a:cubicBezTo>
                    <a:pt x="6443551" y="1329746"/>
                    <a:pt x="6432121" y="226199"/>
                    <a:pt x="6432121" y="170233"/>
                  </a:cubicBezTo>
                  <a:cubicBezTo>
                    <a:pt x="6429581" y="131487"/>
                    <a:pt x="6428311" y="91305"/>
                    <a:pt x="6425771" y="54610"/>
                  </a:cubicBezTo>
                  <a:cubicBezTo>
                    <a:pt x="6425771" y="44450"/>
                    <a:pt x="6424501" y="34290"/>
                    <a:pt x="6423231" y="21590"/>
                  </a:cubicBezTo>
                  <a:cubicBezTo>
                    <a:pt x="6413071" y="19050"/>
                    <a:pt x="6404181" y="17780"/>
                    <a:pt x="6394021" y="16510"/>
                  </a:cubicBezTo>
                  <a:cubicBezTo>
                    <a:pt x="6370027" y="15240"/>
                    <a:pt x="6339728" y="16510"/>
                    <a:pt x="6314479" y="16510"/>
                  </a:cubicBezTo>
                  <a:cubicBezTo>
                    <a:pt x="6188235" y="13970"/>
                    <a:pt x="6061991" y="8890"/>
                    <a:pt x="5935746" y="7620"/>
                  </a:cubicBezTo>
                  <a:cubicBezTo>
                    <a:pt x="5698407" y="5080"/>
                    <a:pt x="5456018" y="3810"/>
                    <a:pt x="5218679" y="2540"/>
                  </a:cubicBezTo>
                  <a:cubicBezTo>
                    <a:pt x="5132833" y="2540"/>
                    <a:pt x="5041937" y="0"/>
                    <a:pt x="4956091" y="0"/>
                  </a:cubicBezTo>
                  <a:cubicBezTo>
                    <a:pt x="4749051" y="0"/>
                    <a:pt x="4547060" y="1270"/>
                    <a:pt x="4340019" y="1270"/>
                  </a:cubicBezTo>
                  <a:cubicBezTo>
                    <a:pt x="4218825" y="1270"/>
                    <a:pt x="4097630" y="3810"/>
                    <a:pt x="3971386" y="3810"/>
                  </a:cubicBezTo>
                  <a:cubicBezTo>
                    <a:pt x="3845141" y="5080"/>
                    <a:pt x="1557596" y="7620"/>
                    <a:pt x="1431351" y="7620"/>
                  </a:cubicBezTo>
                  <a:cubicBezTo>
                    <a:pt x="1330356" y="7620"/>
                    <a:pt x="1229360" y="6350"/>
                    <a:pt x="1128365" y="7620"/>
                  </a:cubicBezTo>
                  <a:cubicBezTo>
                    <a:pt x="1037469" y="8890"/>
                    <a:pt x="941524" y="11430"/>
                    <a:pt x="850628" y="12700"/>
                  </a:cubicBezTo>
                  <a:cubicBezTo>
                    <a:pt x="754682" y="15240"/>
                    <a:pt x="658736" y="16510"/>
                    <a:pt x="567841" y="19050"/>
                  </a:cubicBezTo>
                  <a:cubicBezTo>
                    <a:pt x="431497" y="21590"/>
                    <a:pt x="290103" y="24130"/>
                    <a:pt x="153759" y="27940"/>
                  </a:cubicBezTo>
                  <a:cubicBezTo>
                    <a:pt x="72963" y="30480"/>
                    <a:pt x="38100" y="34290"/>
                    <a:pt x="16510" y="36830"/>
                  </a:cubicBezTo>
                  <a:cubicBezTo>
                    <a:pt x="16510" y="38100"/>
                    <a:pt x="13970" y="40640"/>
                    <a:pt x="13970" y="43180"/>
                  </a:cubicBezTo>
                  <a:cubicBezTo>
                    <a:pt x="12700" y="71215"/>
                    <a:pt x="10160" y="104221"/>
                    <a:pt x="8890" y="135792"/>
                  </a:cubicBezTo>
                  <a:cubicBezTo>
                    <a:pt x="7620" y="154447"/>
                    <a:pt x="8890" y="174538"/>
                    <a:pt x="7620" y="193193"/>
                  </a:cubicBezTo>
                  <a:cubicBezTo>
                    <a:pt x="0" y="287906"/>
                    <a:pt x="5080" y="1460335"/>
                    <a:pt x="7620" y="1556483"/>
                  </a:cubicBezTo>
                  <a:cubicBezTo>
                    <a:pt x="6350" y="1632540"/>
                    <a:pt x="11430" y="1707162"/>
                    <a:pt x="11430" y="1783219"/>
                  </a:cubicBezTo>
                  <a:cubicBezTo>
                    <a:pt x="11430" y="1819095"/>
                    <a:pt x="15240" y="1856406"/>
                    <a:pt x="7620" y="1888956"/>
                  </a:cubicBezTo>
                  <a:cubicBezTo>
                    <a:pt x="5080" y="1897846"/>
                    <a:pt x="10160" y="1904196"/>
                    <a:pt x="19050" y="1905467"/>
                  </a:cubicBezTo>
                  <a:cubicBezTo>
                    <a:pt x="29210" y="1906736"/>
                    <a:pt x="38100" y="1906736"/>
                    <a:pt x="48260" y="1906736"/>
                  </a:cubicBezTo>
                  <a:cubicBezTo>
                    <a:pt x="194158" y="1908006"/>
                    <a:pt x="355750" y="1908006"/>
                    <a:pt x="522393" y="1909276"/>
                  </a:cubicBezTo>
                  <a:cubicBezTo>
                    <a:pt x="613288" y="1910546"/>
                    <a:pt x="704184" y="1911817"/>
                    <a:pt x="790030" y="1913086"/>
                  </a:cubicBezTo>
                  <a:cubicBezTo>
                    <a:pt x="941523" y="1914356"/>
                    <a:pt x="1087967" y="1914356"/>
                    <a:pt x="1239460" y="1915626"/>
                  </a:cubicBezTo>
                  <a:cubicBezTo>
                    <a:pt x="1300057" y="1915626"/>
                    <a:pt x="1355605" y="1915626"/>
                    <a:pt x="1416202" y="1914356"/>
                  </a:cubicBezTo>
                  <a:cubicBezTo>
                    <a:pt x="1441451" y="1914356"/>
                    <a:pt x="1471749" y="1913086"/>
                    <a:pt x="1496998" y="1913086"/>
                  </a:cubicBezTo>
                  <a:cubicBezTo>
                    <a:pt x="1597994" y="1914356"/>
                    <a:pt x="3617902" y="1905467"/>
                    <a:pt x="3718897" y="1906736"/>
                  </a:cubicBezTo>
                  <a:cubicBezTo>
                    <a:pt x="3860291" y="1908006"/>
                    <a:pt x="4249123" y="1908006"/>
                    <a:pt x="4390517" y="1908006"/>
                  </a:cubicBezTo>
                  <a:cubicBezTo>
                    <a:pt x="4446064" y="1908006"/>
                    <a:pt x="4496562" y="1906736"/>
                    <a:pt x="4552109" y="1906736"/>
                  </a:cubicBezTo>
                  <a:cubicBezTo>
                    <a:pt x="4643005" y="1908006"/>
                    <a:pt x="4733901" y="1909276"/>
                    <a:pt x="4824797" y="1910546"/>
                  </a:cubicBezTo>
                  <a:cubicBezTo>
                    <a:pt x="5021738" y="1913086"/>
                    <a:pt x="5213629" y="1910546"/>
                    <a:pt x="5410570" y="1914356"/>
                  </a:cubicBezTo>
                  <a:cubicBezTo>
                    <a:pt x="5738805" y="1919436"/>
                    <a:pt x="6072090" y="1913086"/>
                    <a:pt x="6394021" y="1918167"/>
                  </a:cubicBezTo>
                  <a:cubicBezTo>
                    <a:pt x="6414341" y="1919436"/>
                    <a:pt x="6434661" y="1918167"/>
                    <a:pt x="6457521" y="1918167"/>
                  </a:cubicBezTo>
                  <a:cubicBezTo>
                    <a:pt x="6457521" y="1894036"/>
                    <a:pt x="6457521" y="1881336"/>
                    <a:pt x="6457521" y="1857841"/>
                  </a:cubicBezTo>
                  <a:cubicBezTo>
                    <a:pt x="6456251" y="1784654"/>
                    <a:pt x="6453711" y="1715772"/>
                    <a:pt x="6453711" y="1641150"/>
                  </a:cubicBezTo>
                  <a:close/>
                </a:path>
              </a:pathLst>
            </a:custGeom>
            <a:solidFill>
              <a:srgbClr val="FFFFFF"/>
            </a:solidFill>
          </p:spPr>
        </p:sp>
      </p:grpSp>
      <p:sp>
        <p:nvSpPr>
          <p:cNvPr id="8" name="TextBox 8"/>
          <p:cNvSpPr txBox="1"/>
          <p:nvPr/>
        </p:nvSpPr>
        <p:spPr>
          <a:xfrm>
            <a:off x="5494499" y="5969072"/>
            <a:ext cx="11345136" cy="3038666"/>
          </a:xfrm>
          <a:prstGeom prst="rect">
            <a:avLst/>
          </a:prstGeom>
        </p:spPr>
        <p:txBody>
          <a:bodyPr lIns="0" tIns="0" rIns="0" bIns="0" rtlCol="0" anchor="t">
            <a:spAutoFit/>
          </a:bodyPr>
          <a:lstStyle/>
          <a:p>
            <a:pPr>
              <a:lnSpc>
                <a:spcPts val="4056"/>
              </a:lnSpc>
            </a:pPr>
            <a:r>
              <a:rPr lang="en-US" sz="2600" dirty="0">
                <a:solidFill>
                  <a:srgbClr val="000000"/>
                </a:solidFill>
                <a:latin typeface="Poppins Medium"/>
              </a:rPr>
              <a:t>When we're writing our mission statements, it's essential to think about our direction of travel. </a:t>
            </a:r>
          </a:p>
          <a:p>
            <a:pPr>
              <a:lnSpc>
                <a:spcPts val="4056"/>
              </a:lnSpc>
            </a:pPr>
            <a:endParaRPr lang="en-US" sz="2600" dirty="0">
              <a:solidFill>
                <a:srgbClr val="000000"/>
              </a:solidFill>
              <a:latin typeface="Poppins Medium"/>
            </a:endParaRPr>
          </a:p>
          <a:p>
            <a:pPr>
              <a:lnSpc>
                <a:spcPts val="4056"/>
              </a:lnSpc>
            </a:pPr>
            <a:r>
              <a:rPr lang="en-US" sz="2600" dirty="0">
                <a:solidFill>
                  <a:srgbClr val="000000"/>
                </a:solidFill>
                <a:latin typeface="Poppins Medium"/>
              </a:rPr>
              <a:t>If a sustainable future is our goal, how will we know when we've arrived? What steps do we need to take to reach our destination? Keep your end goals in mind as you map your journey. </a:t>
            </a:r>
          </a:p>
        </p:txBody>
      </p:sp>
      <p:grpSp>
        <p:nvGrpSpPr>
          <p:cNvPr id="10" name="Group 10">
            <a:extLst>
              <a:ext uri="{C183D7F6-B498-43B3-948B-1728B52AA6E4}">
                <adec:decorative xmlns:adec="http://schemas.microsoft.com/office/drawing/2017/decorative" val="1"/>
              </a:ext>
            </a:extLst>
          </p:cNvPr>
          <p:cNvGrpSpPr/>
          <p:nvPr/>
        </p:nvGrpSpPr>
        <p:grpSpPr>
          <a:xfrm>
            <a:off x="3321599" y="2610010"/>
            <a:ext cx="13671278" cy="2835593"/>
            <a:chOff x="0" y="0"/>
            <a:chExt cx="7570889" cy="1570296"/>
          </a:xfrm>
        </p:grpSpPr>
        <p:sp>
          <p:nvSpPr>
            <p:cNvPr id="11" name="Freeform 11"/>
            <p:cNvSpPr/>
            <p:nvPr/>
          </p:nvSpPr>
          <p:spPr>
            <a:xfrm>
              <a:off x="-3810" y="1270"/>
              <a:ext cx="7575969" cy="1569026"/>
            </a:xfrm>
            <a:custGeom>
              <a:avLst/>
              <a:gdLst/>
              <a:ahLst/>
              <a:cxnLst/>
              <a:rect l="l" t="t" r="r" b="b"/>
              <a:pathLst>
                <a:path w="7575969" h="1569026">
                  <a:moveTo>
                    <a:pt x="7572159" y="1334168"/>
                  </a:moveTo>
                  <a:cubicBezTo>
                    <a:pt x="7572159" y="1266048"/>
                    <a:pt x="7575969" y="1196773"/>
                    <a:pt x="7569619" y="1128652"/>
                  </a:cubicBezTo>
                  <a:cubicBezTo>
                    <a:pt x="7561998" y="1083624"/>
                    <a:pt x="7550569" y="195749"/>
                    <a:pt x="7550569" y="150720"/>
                  </a:cubicBezTo>
                  <a:cubicBezTo>
                    <a:pt x="7548029" y="119546"/>
                    <a:pt x="7546759" y="87218"/>
                    <a:pt x="7544219" y="54610"/>
                  </a:cubicBezTo>
                  <a:cubicBezTo>
                    <a:pt x="7544219" y="44450"/>
                    <a:pt x="7542948" y="34290"/>
                    <a:pt x="7541679" y="21590"/>
                  </a:cubicBezTo>
                  <a:cubicBezTo>
                    <a:pt x="7531519" y="19050"/>
                    <a:pt x="7522629" y="17780"/>
                    <a:pt x="7512469" y="16510"/>
                  </a:cubicBezTo>
                  <a:cubicBezTo>
                    <a:pt x="7484614" y="15240"/>
                    <a:pt x="7448969" y="16510"/>
                    <a:pt x="7419264" y="16510"/>
                  </a:cubicBezTo>
                  <a:cubicBezTo>
                    <a:pt x="7270744" y="13970"/>
                    <a:pt x="7122223" y="8890"/>
                    <a:pt x="6973702" y="7620"/>
                  </a:cubicBezTo>
                  <a:cubicBezTo>
                    <a:pt x="6694483" y="5080"/>
                    <a:pt x="6409323" y="3810"/>
                    <a:pt x="6130103" y="2540"/>
                  </a:cubicBezTo>
                  <a:cubicBezTo>
                    <a:pt x="6029109" y="2540"/>
                    <a:pt x="5922174" y="0"/>
                    <a:pt x="5821180" y="0"/>
                  </a:cubicBezTo>
                  <a:cubicBezTo>
                    <a:pt x="5577605" y="0"/>
                    <a:pt x="5339972" y="1270"/>
                    <a:pt x="5096398" y="1270"/>
                  </a:cubicBezTo>
                  <a:cubicBezTo>
                    <a:pt x="4953818" y="1270"/>
                    <a:pt x="4811238" y="3810"/>
                    <a:pt x="4662717" y="3810"/>
                  </a:cubicBezTo>
                  <a:cubicBezTo>
                    <a:pt x="4514196" y="5080"/>
                    <a:pt x="1822997" y="7620"/>
                    <a:pt x="1674476" y="7620"/>
                  </a:cubicBezTo>
                  <a:cubicBezTo>
                    <a:pt x="1555660" y="7620"/>
                    <a:pt x="1436843" y="6350"/>
                    <a:pt x="1318026" y="7620"/>
                  </a:cubicBezTo>
                  <a:cubicBezTo>
                    <a:pt x="1211091" y="8890"/>
                    <a:pt x="1098215" y="11430"/>
                    <a:pt x="991280" y="12700"/>
                  </a:cubicBezTo>
                  <a:cubicBezTo>
                    <a:pt x="878404" y="15240"/>
                    <a:pt x="765529" y="16510"/>
                    <a:pt x="658593" y="19050"/>
                  </a:cubicBezTo>
                  <a:cubicBezTo>
                    <a:pt x="498191" y="21590"/>
                    <a:pt x="331847" y="24130"/>
                    <a:pt x="171445" y="27940"/>
                  </a:cubicBezTo>
                  <a:cubicBezTo>
                    <a:pt x="76392" y="30480"/>
                    <a:pt x="38100" y="34290"/>
                    <a:pt x="16510" y="36830"/>
                  </a:cubicBezTo>
                  <a:cubicBezTo>
                    <a:pt x="16510" y="38100"/>
                    <a:pt x="13970" y="40640"/>
                    <a:pt x="13970" y="43180"/>
                  </a:cubicBezTo>
                  <a:cubicBezTo>
                    <a:pt x="12700" y="71054"/>
                    <a:pt x="10160" y="97609"/>
                    <a:pt x="8890" y="123010"/>
                  </a:cubicBezTo>
                  <a:cubicBezTo>
                    <a:pt x="7620" y="138020"/>
                    <a:pt x="8890" y="154184"/>
                    <a:pt x="7620" y="169193"/>
                  </a:cubicBezTo>
                  <a:cubicBezTo>
                    <a:pt x="0" y="245396"/>
                    <a:pt x="5080" y="1188691"/>
                    <a:pt x="7620" y="1266048"/>
                  </a:cubicBezTo>
                  <a:cubicBezTo>
                    <a:pt x="6350" y="1327241"/>
                    <a:pt x="11430" y="1387279"/>
                    <a:pt x="11430" y="1448472"/>
                  </a:cubicBezTo>
                  <a:cubicBezTo>
                    <a:pt x="11430" y="1477337"/>
                    <a:pt x="15240" y="1507356"/>
                    <a:pt x="7620" y="1538546"/>
                  </a:cubicBezTo>
                  <a:cubicBezTo>
                    <a:pt x="5080" y="1547436"/>
                    <a:pt x="10160" y="1553786"/>
                    <a:pt x="19050" y="1555056"/>
                  </a:cubicBezTo>
                  <a:cubicBezTo>
                    <a:pt x="29210" y="1556326"/>
                    <a:pt x="38100" y="1556326"/>
                    <a:pt x="48260" y="1556326"/>
                  </a:cubicBezTo>
                  <a:cubicBezTo>
                    <a:pt x="218972" y="1557596"/>
                    <a:pt x="409078" y="1557596"/>
                    <a:pt x="605126" y="1558866"/>
                  </a:cubicBezTo>
                  <a:cubicBezTo>
                    <a:pt x="712061" y="1560136"/>
                    <a:pt x="818996" y="1561406"/>
                    <a:pt x="919990" y="1562676"/>
                  </a:cubicBezTo>
                  <a:cubicBezTo>
                    <a:pt x="1098215" y="1563946"/>
                    <a:pt x="1270500" y="1563946"/>
                    <a:pt x="1448725" y="1565216"/>
                  </a:cubicBezTo>
                  <a:cubicBezTo>
                    <a:pt x="1520015" y="1565216"/>
                    <a:pt x="1585364" y="1565216"/>
                    <a:pt x="1656654" y="1563946"/>
                  </a:cubicBezTo>
                  <a:cubicBezTo>
                    <a:pt x="1686358" y="1563946"/>
                    <a:pt x="1722003" y="1562676"/>
                    <a:pt x="1751707" y="1562676"/>
                  </a:cubicBezTo>
                  <a:cubicBezTo>
                    <a:pt x="1870524" y="1563946"/>
                    <a:pt x="4246858" y="1555056"/>
                    <a:pt x="4365675" y="1556326"/>
                  </a:cubicBezTo>
                  <a:cubicBezTo>
                    <a:pt x="4532018" y="1557596"/>
                    <a:pt x="4989463" y="1557596"/>
                    <a:pt x="5155806" y="1557596"/>
                  </a:cubicBezTo>
                  <a:cubicBezTo>
                    <a:pt x="5221155" y="1557596"/>
                    <a:pt x="5280563" y="1556326"/>
                    <a:pt x="5345913" y="1556326"/>
                  </a:cubicBezTo>
                  <a:cubicBezTo>
                    <a:pt x="5452848" y="1557596"/>
                    <a:pt x="5559783" y="1558866"/>
                    <a:pt x="5666718" y="1560136"/>
                  </a:cubicBezTo>
                  <a:cubicBezTo>
                    <a:pt x="5898411" y="1562676"/>
                    <a:pt x="6124162" y="1560136"/>
                    <a:pt x="6355855" y="1563946"/>
                  </a:cubicBezTo>
                  <a:cubicBezTo>
                    <a:pt x="6742010" y="1569026"/>
                    <a:pt x="7134104" y="1562676"/>
                    <a:pt x="7512469" y="1567756"/>
                  </a:cubicBezTo>
                  <a:cubicBezTo>
                    <a:pt x="7532788" y="1569026"/>
                    <a:pt x="7553109" y="1567756"/>
                    <a:pt x="7575969" y="1567756"/>
                  </a:cubicBezTo>
                  <a:cubicBezTo>
                    <a:pt x="7575969" y="1543626"/>
                    <a:pt x="7575969" y="1530926"/>
                    <a:pt x="7575969" y="1508510"/>
                  </a:cubicBezTo>
                  <a:cubicBezTo>
                    <a:pt x="7574698" y="1449627"/>
                    <a:pt x="7572159" y="1394207"/>
                    <a:pt x="7572159" y="1334168"/>
                  </a:cubicBezTo>
                  <a:close/>
                </a:path>
              </a:pathLst>
            </a:custGeom>
            <a:solidFill>
              <a:srgbClr val="FFFFFF"/>
            </a:solidFill>
          </p:spPr>
        </p:sp>
      </p:grpSp>
      <p:sp>
        <p:nvSpPr>
          <p:cNvPr id="12" name="TextBox 12"/>
          <p:cNvSpPr txBox="1"/>
          <p:nvPr/>
        </p:nvSpPr>
        <p:spPr>
          <a:xfrm>
            <a:off x="3897255" y="2970400"/>
            <a:ext cx="12519965" cy="2004537"/>
          </a:xfrm>
          <a:prstGeom prst="rect">
            <a:avLst/>
          </a:prstGeom>
        </p:spPr>
        <p:txBody>
          <a:bodyPr lIns="0" tIns="0" rIns="0" bIns="0" rtlCol="0" anchor="t">
            <a:spAutoFit/>
          </a:bodyPr>
          <a:lstStyle/>
          <a:p>
            <a:pPr algn="ctr">
              <a:lnSpc>
                <a:spcPts val="4050"/>
              </a:lnSpc>
            </a:pPr>
            <a:r>
              <a:rPr lang="en-US" sz="2700" dirty="0">
                <a:solidFill>
                  <a:srgbClr val="000000"/>
                </a:solidFill>
                <a:latin typeface="Poppins Medium Bold"/>
              </a:rPr>
              <a:t>“Would you tell me please which way I ought to walk from here?” </a:t>
            </a:r>
          </a:p>
          <a:p>
            <a:pPr algn="ctr">
              <a:lnSpc>
                <a:spcPts val="4050"/>
              </a:lnSpc>
            </a:pPr>
            <a:r>
              <a:rPr lang="en-US" sz="2700" dirty="0">
                <a:solidFill>
                  <a:srgbClr val="000000"/>
                </a:solidFill>
                <a:latin typeface="Poppins Medium Bold"/>
              </a:rPr>
              <a:t>“That depends a good deal on where you want to get to,” said the Cat </a:t>
            </a:r>
          </a:p>
          <a:p>
            <a:pPr algn="ctr">
              <a:lnSpc>
                <a:spcPts val="4050"/>
              </a:lnSpc>
            </a:pPr>
            <a:r>
              <a:rPr lang="en-US" sz="2700" dirty="0">
                <a:solidFill>
                  <a:srgbClr val="000000"/>
                </a:solidFill>
                <a:latin typeface="Poppins Medium Bold"/>
              </a:rPr>
              <a:t>“I don’t much care where-” said Alice, </a:t>
            </a:r>
          </a:p>
          <a:p>
            <a:pPr algn="ctr">
              <a:lnSpc>
                <a:spcPts val="4050"/>
              </a:lnSpc>
            </a:pPr>
            <a:r>
              <a:rPr lang="en-US" sz="2700" dirty="0">
                <a:solidFill>
                  <a:srgbClr val="000000"/>
                </a:solidFill>
                <a:latin typeface="Poppins Medium Bold"/>
              </a:rPr>
              <a:t>“Then it doesn’t matter which way to walk,” said the Cat.</a:t>
            </a:r>
          </a:p>
        </p:txBody>
      </p:sp>
      <p:sp>
        <p:nvSpPr>
          <p:cNvPr id="13" name="TextBox 13"/>
          <p:cNvSpPr txBox="1"/>
          <p:nvPr/>
        </p:nvSpPr>
        <p:spPr>
          <a:xfrm>
            <a:off x="3897255" y="5066349"/>
            <a:ext cx="12519965" cy="286702"/>
          </a:xfrm>
          <a:prstGeom prst="rect">
            <a:avLst/>
          </a:prstGeom>
        </p:spPr>
        <p:txBody>
          <a:bodyPr lIns="0" tIns="0" rIns="0" bIns="0" rtlCol="0" anchor="t">
            <a:spAutoFit/>
          </a:bodyPr>
          <a:lstStyle/>
          <a:p>
            <a:pPr algn="r">
              <a:lnSpc>
                <a:spcPts val="2400"/>
              </a:lnSpc>
            </a:pPr>
            <a:r>
              <a:rPr lang="en-US" sz="1600" dirty="0">
                <a:solidFill>
                  <a:srgbClr val="000000"/>
                </a:solidFill>
                <a:latin typeface="Poppins Medium"/>
              </a:rPr>
              <a:t>- Lewis Carrol, Alice's Adventures in Wonderland</a:t>
            </a:r>
          </a:p>
        </p:txBody>
      </p:sp>
      <p:pic>
        <p:nvPicPr>
          <p:cNvPr id="14" name="Picture 14">
            <a:extLs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23833" b="24877"/>
          <a:stretch/>
        </p:blipFill>
        <p:spPr>
          <a:xfrm>
            <a:off x="0" y="3848101"/>
            <a:ext cx="5334377" cy="6438900"/>
          </a:xfrm>
          <a:prstGeom prst="rect">
            <a:avLst/>
          </a:prstGeom>
        </p:spPr>
      </p:pic>
      <p:pic>
        <p:nvPicPr>
          <p:cNvPr id="3" name="Picture 3">
            <a:extLs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400000">
            <a:off x="15744582" y="1507637"/>
            <a:ext cx="562280" cy="1938896"/>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794130" y="1780618"/>
            <a:ext cx="5199299" cy="493933"/>
          </a:xfrm>
          <a:prstGeom prst="rect">
            <a:avLst/>
          </a:prstGeom>
        </p:spPr>
      </p:pic>
      <p:sp>
        <p:nvSpPr>
          <p:cNvPr id="3" name="TextBox 3"/>
          <p:cNvSpPr txBox="1">
            <a:spLocks noGrp="1"/>
          </p:cNvSpPr>
          <p:nvPr>
            <p:ph type="title" idx="4294967295"/>
          </p:nvPr>
        </p:nvSpPr>
        <p:spPr>
          <a:xfrm>
            <a:off x="2371570" y="567340"/>
            <a:ext cx="5776962" cy="174942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3000"/>
              </a:lnSpc>
              <a:spcBef>
                <a:spcPts val="0"/>
              </a:spcBef>
              <a:spcAft>
                <a:spcPts val="0"/>
              </a:spcAft>
              <a:buClrTx/>
              <a:buSzTx/>
              <a:buFontTx/>
              <a:buNone/>
              <a:tabLst/>
              <a:defRPr/>
            </a:pPr>
            <a:r>
              <a:rPr kumimoji="0" lang="en-US" sz="13000" b="0" i="0" u="none" strike="noStrike" kern="1200" cap="none" spc="0" normalizeH="0" baseline="0" noProof="0" dirty="0">
                <a:ln>
                  <a:noFill/>
                </a:ln>
                <a:solidFill>
                  <a:srgbClr val="000000"/>
                </a:solidFill>
                <a:effectLst/>
                <a:uLnTx/>
                <a:uFillTx/>
                <a:latin typeface="Lumios Marker Bold"/>
                <a:ea typeface="+mn-ea"/>
                <a:cs typeface="+mn-cs"/>
              </a:rPr>
              <a:t>Reflection:</a:t>
            </a:r>
          </a:p>
        </p:txBody>
      </p:sp>
      <p:sp>
        <p:nvSpPr>
          <p:cNvPr id="4" name="TextBox 4"/>
          <p:cNvSpPr txBox="1">
            <a:spLocks/>
          </p:cNvSpPr>
          <p:nvPr/>
        </p:nvSpPr>
        <p:spPr>
          <a:xfrm>
            <a:off x="7993429" y="758128"/>
            <a:ext cx="7923000" cy="8763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840"/>
              </a:lnSpc>
              <a:spcBef>
                <a:spcPts val="0"/>
              </a:spcBef>
              <a:spcAft>
                <a:spcPts val="0"/>
              </a:spcAft>
              <a:buClrTx/>
              <a:buSzTx/>
              <a:buFontTx/>
              <a:buNone/>
              <a:tabLst/>
              <a:defRPr/>
            </a:pPr>
            <a:r>
              <a:rPr kumimoji="0" lang="en-US" sz="5700" b="0" i="0" u="none" strike="noStrike" kern="1200" cap="none" spc="0" normalizeH="0" baseline="0" noProof="0" dirty="0">
                <a:ln>
                  <a:noFill/>
                </a:ln>
                <a:solidFill>
                  <a:srgbClr val="000000"/>
                </a:solidFill>
                <a:effectLst/>
                <a:uLnTx/>
                <a:uFillTx/>
                <a:latin typeface="Poppins Medium"/>
                <a:ea typeface="+mn-ea"/>
                <a:cs typeface="+mn-cs"/>
              </a:rPr>
              <a:t>Mission Possible</a:t>
            </a:r>
          </a:p>
        </p:txBody>
      </p:sp>
      <p:grpSp>
        <p:nvGrpSpPr>
          <p:cNvPr id="5" name="Group 5">
            <a:extLst>
              <a:ext uri="{C183D7F6-B498-43B3-948B-1728B52AA6E4}">
                <adec:decorative xmlns:adec="http://schemas.microsoft.com/office/drawing/2017/decorative" val="1"/>
              </a:ext>
            </a:extLst>
          </p:cNvPr>
          <p:cNvGrpSpPr/>
          <p:nvPr/>
        </p:nvGrpSpPr>
        <p:grpSpPr>
          <a:xfrm>
            <a:off x="1028700" y="2316765"/>
            <a:ext cx="16230600" cy="1287696"/>
            <a:chOff x="0" y="0"/>
            <a:chExt cx="4918364" cy="390211"/>
          </a:xfrm>
        </p:grpSpPr>
        <p:sp>
          <p:nvSpPr>
            <p:cNvPr id="6" name="Freeform 6"/>
            <p:cNvSpPr/>
            <p:nvPr/>
          </p:nvSpPr>
          <p:spPr>
            <a:xfrm>
              <a:off x="-3810" y="1270"/>
              <a:ext cx="4923444" cy="388941"/>
            </a:xfrm>
            <a:custGeom>
              <a:avLst/>
              <a:gdLst/>
              <a:ahLst/>
              <a:cxnLst/>
              <a:rect l="l" t="t" r="r" b="b"/>
              <a:pathLst>
                <a:path w="4923444" h="388941">
                  <a:moveTo>
                    <a:pt x="4919634" y="300337"/>
                  </a:moveTo>
                  <a:cubicBezTo>
                    <a:pt x="4919634" y="287943"/>
                    <a:pt x="4923444" y="275338"/>
                    <a:pt x="4917094" y="262943"/>
                  </a:cubicBezTo>
                  <a:cubicBezTo>
                    <a:pt x="4909474" y="254750"/>
                    <a:pt x="4898044" y="93200"/>
                    <a:pt x="4898044" y="85007"/>
                  </a:cubicBezTo>
                  <a:cubicBezTo>
                    <a:pt x="4895504" y="79334"/>
                    <a:pt x="4894234" y="73452"/>
                    <a:pt x="4891694" y="54610"/>
                  </a:cubicBezTo>
                  <a:cubicBezTo>
                    <a:pt x="4891694" y="44450"/>
                    <a:pt x="4890424" y="34290"/>
                    <a:pt x="4889154" y="21590"/>
                  </a:cubicBezTo>
                  <a:cubicBezTo>
                    <a:pt x="4878994" y="19050"/>
                    <a:pt x="4870104" y="17780"/>
                    <a:pt x="4859944" y="16510"/>
                  </a:cubicBezTo>
                  <a:cubicBezTo>
                    <a:pt x="4841244" y="15240"/>
                    <a:pt x="4818279" y="16510"/>
                    <a:pt x="4799141" y="16510"/>
                  </a:cubicBezTo>
                  <a:cubicBezTo>
                    <a:pt x="4703451" y="13970"/>
                    <a:pt x="4607762" y="8890"/>
                    <a:pt x="4512073" y="7620"/>
                  </a:cubicBezTo>
                  <a:cubicBezTo>
                    <a:pt x="4332177" y="5080"/>
                    <a:pt x="4148453" y="3810"/>
                    <a:pt x="3968557" y="2540"/>
                  </a:cubicBezTo>
                  <a:cubicBezTo>
                    <a:pt x="3903489" y="2540"/>
                    <a:pt x="3834592" y="0"/>
                    <a:pt x="3769524" y="0"/>
                  </a:cubicBezTo>
                  <a:cubicBezTo>
                    <a:pt x="3612593" y="0"/>
                    <a:pt x="3459490" y="1270"/>
                    <a:pt x="3302560" y="1270"/>
                  </a:cubicBezTo>
                  <a:cubicBezTo>
                    <a:pt x="3210698" y="1270"/>
                    <a:pt x="3118836" y="3810"/>
                    <a:pt x="3023147" y="3810"/>
                  </a:cubicBezTo>
                  <a:cubicBezTo>
                    <a:pt x="2927457" y="5080"/>
                    <a:pt x="1193567" y="7620"/>
                    <a:pt x="1097878" y="7620"/>
                  </a:cubicBezTo>
                  <a:cubicBezTo>
                    <a:pt x="1021326" y="7620"/>
                    <a:pt x="944775" y="6350"/>
                    <a:pt x="868223" y="7620"/>
                  </a:cubicBezTo>
                  <a:cubicBezTo>
                    <a:pt x="799327" y="8890"/>
                    <a:pt x="726603" y="11430"/>
                    <a:pt x="657707" y="12700"/>
                  </a:cubicBezTo>
                  <a:cubicBezTo>
                    <a:pt x="584983" y="15240"/>
                    <a:pt x="512259" y="16510"/>
                    <a:pt x="443363" y="19050"/>
                  </a:cubicBezTo>
                  <a:cubicBezTo>
                    <a:pt x="340018" y="21590"/>
                    <a:pt x="232846" y="24130"/>
                    <a:pt x="129502" y="27940"/>
                  </a:cubicBezTo>
                  <a:cubicBezTo>
                    <a:pt x="68261" y="30480"/>
                    <a:pt x="38100" y="34290"/>
                    <a:pt x="16510" y="36830"/>
                  </a:cubicBezTo>
                  <a:cubicBezTo>
                    <a:pt x="16510" y="38100"/>
                    <a:pt x="13970" y="40640"/>
                    <a:pt x="13970" y="43180"/>
                  </a:cubicBezTo>
                  <a:cubicBezTo>
                    <a:pt x="12700" y="70511"/>
                    <a:pt x="10160" y="75343"/>
                    <a:pt x="8890" y="79965"/>
                  </a:cubicBezTo>
                  <a:cubicBezTo>
                    <a:pt x="7620" y="82696"/>
                    <a:pt x="8890" y="85637"/>
                    <a:pt x="7620" y="88368"/>
                  </a:cubicBezTo>
                  <a:cubicBezTo>
                    <a:pt x="0" y="102233"/>
                    <a:pt x="5080" y="273867"/>
                    <a:pt x="7620" y="287943"/>
                  </a:cubicBezTo>
                  <a:cubicBezTo>
                    <a:pt x="6350" y="299077"/>
                    <a:pt x="11430" y="310001"/>
                    <a:pt x="11430" y="321135"/>
                  </a:cubicBezTo>
                  <a:cubicBezTo>
                    <a:pt x="11430" y="326387"/>
                    <a:pt x="15240" y="331849"/>
                    <a:pt x="7620" y="358461"/>
                  </a:cubicBezTo>
                  <a:cubicBezTo>
                    <a:pt x="5080" y="367351"/>
                    <a:pt x="10160" y="373701"/>
                    <a:pt x="19050" y="374971"/>
                  </a:cubicBezTo>
                  <a:cubicBezTo>
                    <a:pt x="29210" y="376241"/>
                    <a:pt x="38100" y="376241"/>
                    <a:pt x="48260" y="376241"/>
                  </a:cubicBezTo>
                  <a:cubicBezTo>
                    <a:pt x="160122" y="377511"/>
                    <a:pt x="282605" y="377511"/>
                    <a:pt x="408914" y="378781"/>
                  </a:cubicBezTo>
                  <a:cubicBezTo>
                    <a:pt x="477811" y="380051"/>
                    <a:pt x="546707" y="381321"/>
                    <a:pt x="611776" y="382591"/>
                  </a:cubicBezTo>
                  <a:cubicBezTo>
                    <a:pt x="726603" y="383861"/>
                    <a:pt x="837603" y="383861"/>
                    <a:pt x="952430" y="385131"/>
                  </a:cubicBezTo>
                  <a:cubicBezTo>
                    <a:pt x="998361" y="385131"/>
                    <a:pt x="1040464" y="385131"/>
                    <a:pt x="1086395" y="383861"/>
                  </a:cubicBezTo>
                  <a:cubicBezTo>
                    <a:pt x="1105533" y="383861"/>
                    <a:pt x="1128498" y="382591"/>
                    <a:pt x="1147636" y="382591"/>
                  </a:cubicBezTo>
                  <a:cubicBezTo>
                    <a:pt x="1224187" y="383861"/>
                    <a:pt x="2755217" y="374971"/>
                    <a:pt x="2831768" y="376241"/>
                  </a:cubicBezTo>
                  <a:cubicBezTo>
                    <a:pt x="2938940" y="377511"/>
                    <a:pt x="3233663" y="377511"/>
                    <a:pt x="3340835" y="377511"/>
                  </a:cubicBezTo>
                  <a:cubicBezTo>
                    <a:pt x="3382939" y="377511"/>
                    <a:pt x="3421214" y="376241"/>
                    <a:pt x="3463317" y="376241"/>
                  </a:cubicBezTo>
                  <a:cubicBezTo>
                    <a:pt x="3532214" y="377511"/>
                    <a:pt x="3601110" y="378781"/>
                    <a:pt x="3670006" y="380051"/>
                  </a:cubicBezTo>
                  <a:cubicBezTo>
                    <a:pt x="3819282" y="382591"/>
                    <a:pt x="3964729" y="380051"/>
                    <a:pt x="4114005" y="383861"/>
                  </a:cubicBezTo>
                  <a:cubicBezTo>
                    <a:pt x="4362797" y="388941"/>
                    <a:pt x="4615417" y="382591"/>
                    <a:pt x="4859944" y="387671"/>
                  </a:cubicBezTo>
                  <a:cubicBezTo>
                    <a:pt x="4880264" y="388941"/>
                    <a:pt x="4900584" y="387671"/>
                    <a:pt x="4923444" y="387671"/>
                  </a:cubicBezTo>
                  <a:cubicBezTo>
                    <a:pt x="4923444" y="363541"/>
                    <a:pt x="4923444" y="350841"/>
                    <a:pt x="4923444" y="332059"/>
                  </a:cubicBezTo>
                  <a:cubicBezTo>
                    <a:pt x="4922174" y="321345"/>
                    <a:pt x="4919634" y="311261"/>
                    <a:pt x="4919634" y="300337"/>
                  </a:cubicBezTo>
                  <a:close/>
                </a:path>
              </a:pathLst>
            </a:custGeom>
            <a:solidFill>
              <a:srgbClr val="EFEFEF"/>
            </a:solidFill>
          </p:spPr>
        </p:sp>
      </p:grpSp>
      <p:pic>
        <p:nvPicPr>
          <p:cNvPr id="7" name="Picture 7">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230438">
            <a:off x="15776383" y="-248630"/>
            <a:ext cx="1322849" cy="2242116"/>
          </a:xfrm>
          <a:prstGeom prst="rect">
            <a:avLst/>
          </a:prstGeom>
        </p:spPr>
      </p:pic>
      <p:sp>
        <p:nvSpPr>
          <p:cNvPr id="8" name="TextBox 8"/>
          <p:cNvSpPr txBox="1"/>
          <p:nvPr/>
        </p:nvSpPr>
        <p:spPr>
          <a:xfrm>
            <a:off x="2169534" y="2520559"/>
            <a:ext cx="13535183" cy="861060"/>
          </a:xfrm>
          <a:prstGeom prst="rect">
            <a:avLst/>
          </a:prstGeom>
        </p:spPr>
        <p:txBody>
          <a:bodyPr lIns="0" tIns="0" rIns="0" bIns="0" rtlCol="0" anchor="t">
            <a:spAutoFit/>
          </a:bodyPr>
          <a:lstStyle/>
          <a:p>
            <a:pPr>
              <a:lnSpc>
                <a:spcPts val="3510"/>
              </a:lnSpc>
            </a:pPr>
            <a:r>
              <a:rPr lang="en-US" sz="2700" dirty="0">
                <a:solidFill>
                  <a:srgbClr val="000000"/>
                </a:solidFill>
                <a:latin typeface="Poppins Medium Bold"/>
              </a:rPr>
              <a:t>Imagine that reaching a sustainable future is a journey you need to take. To plan for that journey, you need to consider the following:</a:t>
            </a:r>
          </a:p>
        </p:txBody>
      </p:sp>
      <p:sp>
        <p:nvSpPr>
          <p:cNvPr id="9" name="TextBox 9"/>
          <p:cNvSpPr txBox="1"/>
          <p:nvPr/>
        </p:nvSpPr>
        <p:spPr>
          <a:xfrm>
            <a:off x="2169534" y="3756594"/>
            <a:ext cx="15089766" cy="4502150"/>
          </a:xfrm>
          <a:prstGeom prst="rect">
            <a:avLst/>
          </a:prstGeom>
        </p:spPr>
        <p:txBody>
          <a:bodyPr lIns="0" tIns="0" rIns="0" bIns="0" rtlCol="0" anchor="t">
            <a:spAutoFit/>
          </a:bodyPr>
          <a:lstStyle/>
          <a:p>
            <a:pPr>
              <a:lnSpc>
                <a:spcPts val="3250"/>
              </a:lnSpc>
            </a:pPr>
            <a:r>
              <a:rPr lang="en-US" sz="2500" dirty="0">
                <a:solidFill>
                  <a:srgbClr val="000000"/>
                </a:solidFill>
                <a:latin typeface="Poppins Medium Bold"/>
              </a:rPr>
              <a:t>1. Motivation</a:t>
            </a:r>
            <a:r>
              <a:rPr lang="en-US" sz="2500" dirty="0">
                <a:solidFill>
                  <a:srgbClr val="000000"/>
                </a:solidFill>
                <a:latin typeface="Poppins Medium"/>
              </a:rPr>
              <a:t>- Why do you want to take this journey? What’s your motivation for helping the environment? These motivations will help govern your actions. </a:t>
            </a:r>
          </a:p>
          <a:p>
            <a:pPr>
              <a:lnSpc>
                <a:spcPts val="3250"/>
              </a:lnSpc>
            </a:pPr>
            <a:r>
              <a:rPr lang="en-US" sz="2500" dirty="0">
                <a:solidFill>
                  <a:srgbClr val="000000"/>
                </a:solidFill>
                <a:latin typeface="Poppins Medium"/>
              </a:rPr>
              <a:t> </a:t>
            </a:r>
          </a:p>
          <a:p>
            <a:pPr>
              <a:lnSpc>
                <a:spcPts val="3250"/>
              </a:lnSpc>
            </a:pPr>
            <a:r>
              <a:rPr lang="en-US" sz="2500" dirty="0">
                <a:solidFill>
                  <a:srgbClr val="000000"/>
                </a:solidFill>
                <a:latin typeface="Poppins Medium"/>
              </a:rPr>
              <a:t>2. </a:t>
            </a:r>
            <a:r>
              <a:rPr lang="en-US" sz="2500" dirty="0">
                <a:solidFill>
                  <a:srgbClr val="000000"/>
                </a:solidFill>
                <a:latin typeface="Poppins Medium Bold"/>
              </a:rPr>
              <a:t>Mission</a:t>
            </a:r>
            <a:r>
              <a:rPr lang="en-US" sz="2500" dirty="0">
                <a:solidFill>
                  <a:srgbClr val="000000"/>
                </a:solidFill>
                <a:latin typeface="Poppins Medium"/>
              </a:rPr>
              <a:t>- What do you want to do to help the environment? What talents and skills do you have to offer? Write down three key goals to help direct your mission and guide your journey. </a:t>
            </a:r>
          </a:p>
          <a:p>
            <a:pPr>
              <a:lnSpc>
                <a:spcPts val="3250"/>
              </a:lnSpc>
            </a:pPr>
            <a:endParaRPr lang="en-US" sz="2500" dirty="0">
              <a:solidFill>
                <a:srgbClr val="000000"/>
              </a:solidFill>
              <a:latin typeface="Poppins Medium"/>
            </a:endParaRPr>
          </a:p>
          <a:p>
            <a:pPr>
              <a:lnSpc>
                <a:spcPts val="3250"/>
              </a:lnSpc>
            </a:pPr>
            <a:r>
              <a:rPr lang="en-US" sz="2500" dirty="0">
                <a:solidFill>
                  <a:srgbClr val="000000"/>
                </a:solidFill>
                <a:latin typeface="Poppins Medium"/>
              </a:rPr>
              <a:t>3. </a:t>
            </a:r>
            <a:r>
              <a:rPr lang="en-US" sz="2500" dirty="0" err="1">
                <a:solidFill>
                  <a:srgbClr val="000000"/>
                </a:solidFill>
                <a:latin typeface="Poppins Medium Bold"/>
              </a:rPr>
              <a:t>Materialise</a:t>
            </a:r>
            <a:r>
              <a:rPr lang="en-US" sz="2500" dirty="0">
                <a:solidFill>
                  <a:srgbClr val="000000"/>
                </a:solidFill>
                <a:latin typeface="Poppins Medium"/>
              </a:rPr>
              <a:t>- What is it like when you reach your destination? How will you know you’ve achieved your mission? </a:t>
            </a:r>
          </a:p>
          <a:p>
            <a:pPr>
              <a:lnSpc>
                <a:spcPts val="3250"/>
              </a:lnSpc>
            </a:pPr>
            <a:endParaRPr lang="en-US" sz="2500" dirty="0">
              <a:solidFill>
                <a:srgbClr val="000000"/>
              </a:solidFill>
              <a:latin typeface="Poppins Medium"/>
            </a:endParaRPr>
          </a:p>
          <a:p>
            <a:pPr>
              <a:lnSpc>
                <a:spcPts val="3250"/>
              </a:lnSpc>
            </a:pPr>
            <a:r>
              <a:rPr lang="en-US" sz="2500" dirty="0">
                <a:solidFill>
                  <a:srgbClr val="000000"/>
                </a:solidFill>
                <a:latin typeface="Poppins Medium"/>
              </a:rPr>
              <a:t>4. </a:t>
            </a:r>
            <a:r>
              <a:rPr lang="en-US" sz="2500" dirty="0">
                <a:solidFill>
                  <a:srgbClr val="000000"/>
                </a:solidFill>
                <a:latin typeface="Poppins Medium Bold"/>
              </a:rPr>
              <a:t>Map</a:t>
            </a:r>
            <a:r>
              <a:rPr lang="en-US" sz="2500" dirty="0">
                <a:solidFill>
                  <a:srgbClr val="000000"/>
                </a:solidFill>
                <a:latin typeface="Poppins Medium"/>
              </a:rPr>
              <a:t>- How do you plan to get there? What actions will you take? Write down three key steps you need to take to arrive to your destination. </a:t>
            </a:r>
          </a:p>
        </p:txBody>
      </p:sp>
      <p:grpSp>
        <p:nvGrpSpPr>
          <p:cNvPr id="10" name="Group 10">
            <a:extLst>
              <a:ext uri="{C183D7F6-B498-43B3-948B-1728B52AA6E4}">
                <adec:decorative xmlns:adec="http://schemas.microsoft.com/office/drawing/2017/decorative" val="1"/>
              </a:ext>
            </a:extLst>
          </p:cNvPr>
          <p:cNvGrpSpPr/>
          <p:nvPr/>
        </p:nvGrpSpPr>
        <p:grpSpPr>
          <a:xfrm>
            <a:off x="1028700" y="8477701"/>
            <a:ext cx="16230600" cy="1561199"/>
            <a:chOff x="0" y="0"/>
            <a:chExt cx="4918364" cy="473091"/>
          </a:xfrm>
        </p:grpSpPr>
        <p:sp>
          <p:nvSpPr>
            <p:cNvPr id="11" name="Freeform 11"/>
            <p:cNvSpPr/>
            <p:nvPr/>
          </p:nvSpPr>
          <p:spPr>
            <a:xfrm>
              <a:off x="-3810" y="1270"/>
              <a:ext cx="4923444" cy="471821"/>
            </a:xfrm>
            <a:custGeom>
              <a:avLst/>
              <a:gdLst/>
              <a:ahLst/>
              <a:cxnLst/>
              <a:rect l="l" t="t" r="r" b="b"/>
              <a:pathLst>
                <a:path w="4923444" h="471821">
                  <a:moveTo>
                    <a:pt x="4919634" y="372945"/>
                  </a:moveTo>
                  <a:cubicBezTo>
                    <a:pt x="4919634" y="356637"/>
                    <a:pt x="4923444" y="340052"/>
                    <a:pt x="4917094" y="323744"/>
                  </a:cubicBezTo>
                  <a:cubicBezTo>
                    <a:pt x="4909474" y="312963"/>
                    <a:pt x="4898044" y="100402"/>
                    <a:pt x="4898044" y="89622"/>
                  </a:cubicBezTo>
                  <a:cubicBezTo>
                    <a:pt x="4895504" y="82159"/>
                    <a:pt x="4894234" y="74419"/>
                    <a:pt x="4891694" y="54610"/>
                  </a:cubicBezTo>
                  <a:cubicBezTo>
                    <a:pt x="4891694" y="44450"/>
                    <a:pt x="4890424" y="34290"/>
                    <a:pt x="4889154" y="21590"/>
                  </a:cubicBezTo>
                  <a:cubicBezTo>
                    <a:pt x="4878994" y="19050"/>
                    <a:pt x="4870104" y="17780"/>
                    <a:pt x="4859944" y="16510"/>
                  </a:cubicBezTo>
                  <a:cubicBezTo>
                    <a:pt x="4841244" y="15240"/>
                    <a:pt x="4818279" y="16510"/>
                    <a:pt x="4799141" y="16510"/>
                  </a:cubicBezTo>
                  <a:cubicBezTo>
                    <a:pt x="4703451" y="13970"/>
                    <a:pt x="4607762" y="8890"/>
                    <a:pt x="4512073" y="7620"/>
                  </a:cubicBezTo>
                  <a:cubicBezTo>
                    <a:pt x="4332177" y="5080"/>
                    <a:pt x="4148453" y="3810"/>
                    <a:pt x="3968557" y="2540"/>
                  </a:cubicBezTo>
                  <a:cubicBezTo>
                    <a:pt x="3903489" y="2540"/>
                    <a:pt x="3834592" y="0"/>
                    <a:pt x="3769524" y="0"/>
                  </a:cubicBezTo>
                  <a:cubicBezTo>
                    <a:pt x="3612593" y="0"/>
                    <a:pt x="3459490" y="1270"/>
                    <a:pt x="3302560" y="1270"/>
                  </a:cubicBezTo>
                  <a:cubicBezTo>
                    <a:pt x="3210698" y="1270"/>
                    <a:pt x="3118836" y="3810"/>
                    <a:pt x="3023147" y="3810"/>
                  </a:cubicBezTo>
                  <a:cubicBezTo>
                    <a:pt x="2927457" y="5080"/>
                    <a:pt x="1193567" y="7620"/>
                    <a:pt x="1097878" y="7620"/>
                  </a:cubicBezTo>
                  <a:cubicBezTo>
                    <a:pt x="1021326" y="7620"/>
                    <a:pt x="944775" y="6350"/>
                    <a:pt x="868223" y="7620"/>
                  </a:cubicBezTo>
                  <a:cubicBezTo>
                    <a:pt x="799327" y="8890"/>
                    <a:pt x="726603" y="11430"/>
                    <a:pt x="657707" y="12700"/>
                  </a:cubicBezTo>
                  <a:cubicBezTo>
                    <a:pt x="584983" y="15240"/>
                    <a:pt x="512259" y="16510"/>
                    <a:pt x="443363" y="19050"/>
                  </a:cubicBezTo>
                  <a:cubicBezTo>
                    <a:pt x="340018" y="21590"/>
                    <a:pt x="232846" y="24130"/>
                    <a:pt x="129502" y="27940"/>
                  </a:cubicBezTo>
                  <a:cubicBezTo>
                    <a:pt x="68261" y="30480"/>
                    <a:pt x="38100" y="34290"/>
                    <a:pt x="16510" y="36830"/>
                  </a:cubicBezTo>
                  <a:cubicBezTo>
                    <a:pt x="16510" y="38100"/>
                    <a:pt x="13970" y="40640"/>
                    <a:pt x="13970" y="43180"/>
                  </a:cubicBezTo>
                  <a:cubicBezTo>
                    <a:pt x="12700" y="70549"/>
                    <a:pt x="10160" y="76907"/>
                    <a:pt x="8890" y="82988"/>
                  </a:cubicBezTo>
                  <a:cubicBezTo>
                    <a:pt x="7620" y="86581"/>
                    <a:pt x="8890" y="90451"/>
                    <a:pt x="7620" y="94044"/>
                  </a:cubicBezTo>
                  <a:cubicBezTo>
                    <a:pt x="0" y="112288"/>
                    <a:pt x="5080" y="338117"/>
                    <a:pt x="7620" y="356637"/>
                  </a:cubicBezTo>
                  <a:cubicBezTo>
                    <a:pt x="6350" y="371287"/>
                    <a:pt x="11430" y="385660"/>
                    <a:pt x="11430" y="400310"/>
                  </a:cubicBezTo>
                  <a:cubicBezTo>
                    <a:pt x="11430" y="407220"/>
                    <a:pt x="15240" y="414407"/>
                    <a:pt x="7620" y="441341"/>
                  </a:cubicBezTo>
                  <a:cubicBezTo>
                    <a:pt x="5080" y="450231"/>
                    <a:pt x="10160" y="456581"/>
                    <a:pt x="19050" y="457851"/>
                  </a:cubicBezTo>
                  <a:cubicBezTo>
                    <a:pt x="29210" y="459121"/>
                    <a:pt x="38100" y="459121"/>
                    <a:pt x="48260" y="459121"/>
                  </a:cubicBezTo>
                  <a:cubicBezTo>
                    <a:pt x="160122" y="460391"/>
                    <a:pt x="282605" y="460391"/>
                    <a:pt x="408914" y="461661"/>
                  </a:cubicBezTo>
                  <a:cubicBezTo>
                    <a:pt x="477811" y="462931"/>
                    <a:pt x="546707" y="464201"/>
                    <a:pt x="611776" y="465471"/>
                  </a:cubicBezTo>
                  <a:cubicBezTo>
                    <a:pt x="726603" y="466741"/>
                    <a:pt x="837603" y="466741"/>
                    <a:pt x="952430" y="468011"/>
                  </a:cubicBezTo>
                  <a:cubicBezTo>
                    <a:pt x="998361" y="468011"/>
                    <a:pt x="1040464" y="468011"/>
                    <a:pt x="1086395" y="466741"/>
                  </a:cubicBezTo>
                  <a:cubicBezTo>
                    <a:pt x="1105533" y="466741"/>
                    <a:pt x="1128498" y="465471"/>
                    <a:pt x="1147636" y="465471"/>
                  </a:cubicBezTo>
                  <a:cubicBezTo>
                    <a:pt x="1224187" y="466741"/>
                    <a:pt x="2755217" y="457851"/>
                    <a:pt x="2831768" y="459121"/>
                  </a:cubicBezTo>
                  <a:cubicBezTo>
                    <a:pt x="2938940" y="460391"/>
                    <a:pt x="3233663" y="460391"/>
                    <a:pt x="3340835" y="460391"/>
                  </a:cubicBezTo>
                  <a:cubicBezTo>
                    <a:pt x="3382939" y="460391"/>
                    <a:pt x="3421214" y="459121"/>
                    <a:pt x="3463317" y="459121"/>
                  </a:cubicBezTo>
                  <a:cubicBezTo>
                    <a:pt x="3532214" y="460391"/>
                    <a:pt x="3601110" y="461661"/>
                    <a:pt x="3670006" y="462931"/>
                  </a:cubicBezTo>
                  <a:cubicBezTo>
                    <a:pt x="3819282" y="465471"/>
                    <a:pt x="3964729" y="462931"/>
                    <a:pt x="4114005" y="466741"/>
                  </a:cubicBezTo>
                  <a:cubicBezTo>
                    <a:pt x="4362797" y="471821"/>
                    <a:pt x="4615417" y="465471"/>
                    <a:pt x="4859944" y="470551"/>
                  </a:cubicBezTo>
                  <a:cubicBezTo>
                    <a:pt x="4880264" y="471821"/>
                    <a:pt x="4900584" y="470551"/>
                    <a:pt x="4923444" y="470551"/>
                  </a:cubicBezTo>
                  <a:cubicBezTo>
                    <a:pt x="4923444" y="446421"/>
                    <a:pt x="4923444" y="433721"/>
                    <a:pt x="4923444" y="414683"/>
                  </a:cubicBezTo>
                  <a:cubicBezTo>
                    <a:pt x="4922174" y="400586"/>
                    <a:pt x="4919634" y="387319"/>
                    <a:pt x="4919634" y="372945"/>
                  </a:cubicBezTo>
                  <a:close/>
                </a:path>
              </a:pathLst>
            </a:custGeom>
            <a:solidFill>
              <a:srgbClr val="EFEFEF"/>
            </a:solidFill>
          </p:spPr>
        </p:sp>
      </p:grpSp>
      <p:sp>
        <p:nvSpPr>
          <p:cNvPr id="12" name="TextBox 12"/>
          <p:cNvSpPr txBox="1"/>
          <p:nvPr/>
        </p:nvSpPr>
        <p:spPr>
          <a:xfrm>
            <a:off x="2169534" y="8591141"/>
            <a:ext cx="14788483" cy="1299210"/>
          </a:xfrm>
          <a:prstGeom prst="rect">
            <a:avLst/>
          </a:prstGeom>
        </p:spPr>
        <p:txBody>
          <a:bodyPr lIns="0" tIns="0" rIns="0" bIns="0" rtlCol="0" anchor="t">
            <a:spAutoFit/>
          </a:bodyPr>
          <a:lstStyle/>
          <a:p>
            <a:pPr>
              <a:lnSpc>
                <a:spcPts val="3510"/>
              </a:lnSpc>
            </a:pPr>
            <a:r>
              <a:rPr lang="en-US" sz="2700">
                <a:solidFill>
                  <a:srgbClr val="000000"/>
                </a:solidFill>
                <a:latin typeface="Poppins Medium Bold"/>
              </a:rPr>
              <a:t>Once you have imagined what your journey might look like, write it up as a mission statement. You can format this in any way you like, whether it’s a few simple sentences, a poem, an acronym, or something else entirely!</a:t>
            </a:r>
          </a:p>
        </p:txBody>
      </p:sp>
      <p:pic>
        <p:nvPicPr>
          <p:cNvPr id="13" name="Picture 13">
            <a:extLs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08560" y="2788708"/>
            <a:ext cx="324471" cy="343811"/>
          </a:xfrm>
          <a:prstGeom prst="rect">
            <a:avLst/>
          </a:prstGeom>
        </p:spPr>
      </p:pic>
      <p:pic>
        <p:nvPicPr>
          <p:cNvPr id="14" name="Picture 14">
            <a:extLs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08560" y="9193121"/>
            <a:ext cx="324471" cy="343811"/>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4676643" y="556433"/>
            <a:ext cx="12180045" cy="9730568"/>
            <a:chOff x="0" y="0"/>
            <a:chExt cx="16240060" cy="12974091"/>
          </a:xfrm>
        </p:grpSpPr>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4284474" y="4434265"/>
              <a:ext cx="7656660" cy="5930431"/>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0" y="0"/>
              <a:ext cx="7656660" cy="5930431"/>
            </a:xfrm>
            <a:prstGeom prst="rect">
              <a:avLst/>
            </a:prstGeom>
          </p:spPr>
        </p:pic>
        <p:pic>
          <p:nvPicPr>
            <p:cNvPr id="5" name="Picture 5"/>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b="30722"/>
            <a:stretch/>
          </p:blipFill>
          <p:spPr>
            <a:xfrm flipH="1">
              <a:off x="8583400" y="8865584"/>
              <a:ext cx="7656660" cy="4108507"/>
            </a:xfrm>
            <a:prstGeom prst="rect">
              <a:avLst/>
            </a:prstGeom>
          </p:spPr>
        </p:pic>
      </p:grpSp>
      <p:grpSp>
        <p:nvGrpSpPr>
          <p:cNvPr id="6" name="Group 6">
            <a:extLst>
              <a:ext uri="{C183D7F6-B498-43B3-948B-1728B52AA6E4}">
                <adec:decorative xmlns:adec="http://schemas.microsoft.com/office/drawing/2017/decorative" val="1"/>
              </a:ext>
            </a:extLst>
          </p:cNvPr>
          <p:cNvGrpSpPr/>
          <p:nvPr/>
        </p:nvGrpSpPr>
        <p:grpSpPr>
          <a:xfrm>
            <a:off x="11632581" y="771546"/>
            <a:ext cx="4416562" cy="3768974"/>
            <a:chOff x="0" y="0"/>
            <a:chExt cx="5888750" cy="5025299"/>
          </a:xfrm>
        </p:grpSpPr>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30879" y="0"/>
              <a:ext cx="2148232" cy="4492500"/>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294852" y="4119937"/>
              <a:ext cx="1728991" cy="905362"/>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931868" y="411084"/>
              <a:ext cx="2956882" cy="4492500"/>
            </a:xfrm>
            <a:prstGeom prst="rect">
              <a:avLst/>
            </a:prstGeom>
          </p:spPr>
        </p:pic>
        <p:pic>
          <p:nvPicPr>
            <p:cNvPr id="1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676867" y="738480"/>
              <a:ext cx="590567" cy="666965"/>
            </a:xfrm>
            <a:prstGeom prst="rect">
              <a:avLst/>
            </a:prstGeom>
          </p:spPr>
        </p:pic>
        <p:pic>
          <p:nvPicPr>
            <p:cNvPr id="11" name="Picture 11"/>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0" y="411084"/>
              <a:ext cx="3528655" cy="4492500"/>
            </a:xfrm>
            <a:prstGeom prst="rect">
              <a:avLst/>
            </a:prstGeom>
          </p:spPr>
        </p:pic>
        <p:pic>
          <p:nvPicPr>
            <p:cNvPr id="12" name="Picture 1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2294852" y="3605280"/>
              <a:ext cx="609494" cy="649655"/>
            </a:xfrm>
            <a:prstGeom prst="rect">
              <a:avLst/>
            </a:prstGeom>
          </p:spPr>
        </p:pic>
      </p:grpSp>
      <p:pic>
        <p:nvPicPr>
          <p:cNvPr id="13" name="Picture 13">
            <a:extLst>
              <a:ext uri="{C183D7F6-B498-43B3-948B-1728B52AA6E4}">
                <adec:decorative xmlns:adec="http://schemas.microsoft.com/office/drawing/2017/decorative" val="1"/>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3404039" y="5166732"/>
            <a:ext cx="2199262" cy="2530531"/>
          </a:xfrm>
          <a:prstGeom prst="rect">
            <a:avLst/>
          </a:prstGeom>
        </p:spPr>
      </p:pic>
      <p:pic>
        <p:nvPicPr>
          <p:cNvPr id="14" name="Picture 14">
            <a:extLs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62204"/>
          <a:stretch/>
        </p:blipFill>
        <p:spPr>
          <a:xfrm flipH="1">
            <a:off x="1431310" y="-774"/>
            <a:ext cx="5742495" cy="1681097"/>
          </a:xfrm>
          <a:prstGeom prst="rect">
            <a:avLst/>
          </a:prstGeom>
        </p:spPr>
      </p:pic>
      <p:pic>
        <p:nvPicPr>
          <p:cNvPr id="15" name="Picture 15">
            <a:extLst>
              <a:ext uri="{C183D7F6-B498-43B3-948B-1728B52AA6E4}">
                <adec:decorative xmlns:adec="http://schemas.microsoft.com/office/drawing/2017/decorative" val="1"/>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191546" y="556433"/>
            <a:ext cx="3329938" cy="4309332"/>
          </a:xfrm>
          <a:prstGeom prst="rect">
            <a:avLst/>
          </a:prstGeom>
        </p:spPr>
      </p:pic>
      <p:sp>
        <p:nvSpPr>
          <p:cNvPr id="17" name="Freeform 17">
            <a:extLst>
              <a:ext uri="{C183D7F6-B498-43B3-948B-1728B52AA6E4}">
                <adec:decorative xmlns:adec="http://schemas.microsoft.com/office/drawing/2017/decorative" val="1"/>
              </a:ext>
            </a:extLst>
          </p:cNvPr>
          <p:cNvSpPr/>
          <p:nvPr/>
        </p:nvSpPr>
        <p:spPr>
          <a:xfrm>
            <a:off x="4666828" y="334111"/>
            <a:ext cx="3414665" cy="1593970"/>
          </a:xfrm>
          <a:custGeom>
            <a:avLst/>
            <a:gdLst/>
            <a:ahLst/>
            <a:cxnLst/>
            <a:rect l="l" t="t" r="r" b="b"/>
            <a:pathLst>
              <a:path w="1325535" h="618762">
                <a:moveTo>
                  <a:pt x="1321725" y="501675"/>
                </a:moveTo>
                <a:cubicBezTo>
                  <a:pt x="1321725" y="478428"/>
                  <a:pt x="1325535" y="454787"/>
                  <a:pt x="1319185" y="431539"/>
                </a:cubicBezTo>
                <a:cubicBezTo>
                  <a:pt x="1311565" y="416173"/>
                  <a:pt x="1300135" y="113171"/>
                  <a:pt x="1300135" y="97804"/>
                </a:cubicBezTo>
                <a:cubicBezTo>
                  <a:pt x="1297595" y="87166"/>
                  <a:pt x="1296325" y="76133"/>
                  <a:pt x="1293785" y="54610"/>
                </a:cubicBezTo>
                <a:cubicBezTo>
                  <a:pt x="1293785" y="44450"/>
                  <a:pt x="1292515" y="34290"/>
                  <a:pt x="1291245" y="21590"/>
                </a:cubicBezTo>
                <a:cubicBezTo>
                  <a:pt x="1281085" y="19050"/>
                  <a:pt x="1272195" y="17780"/>
                  <a:pt x="1262035" y="16510"/>
                </a:cubicBezTo>
                <a:cubicBezTo>
                  <a:pt x="1255753" y="15240"/>
                  <a:pt x="1249986" y="16510"/>
                  <a:pt x="1245181" y="16510"/>
                </a:cubicBezTo>
                <a:cubicBezTo>
                  <a:pt x="1221153" y="13970"/>
                  <a:pt x="1197125" y="8890"/>
                  <a:pt x="1173096" y="7620"/>
                </a:cubicBezTo>
                <a:cubicBezTo>
                  <a:pt x="1127924" y="5080"/>
                  <a:pt x="1081790" y="3810"/>
                  <a:pt x="1036617" y="2540"/>
                </a:cubicBezTo>
                <a:cubicBezTo>
                  <a:pt x="1020278" y="2540"/>
                  <a:pt x="1002978" y="0"/>
                  <a:pt x="986638" y="0"/>
                </a:cubicBezTo>
                <a:cubicBezTo>
                  <a:pt x="947232" y="0"/>
                  <a:pt x="908787" y="1270"/>
                  <a:pt x="869381" y="1270"/>
                </a:cubicBezTo>
                <a:cubicBezTo>
                  <a:pt x="846314" y="1270"/>
                  <a:pt x="823247" y="3810"/>
                  <a:pt x="799219" y="3810"/>
                </a:cubicBezTo>
                <a:cubicBezTo>
                  <a:pt x="775191" y="5080"/>
                  <a:pt x="339802" y="7620"/>
                  <a:pt x="315774" y="7620"/>
                </a:cubicBezTo>
                <a:cubicBezTo>
                  <a:pt x="296551" y="7620"/>
                  <a:pt x="277329" y="6350"/>
                  <a:pt x="258106" y="7620"/>
                </a:cubicBezTo>
                <a:cubicBezTo>
                  <a:pt x="240806" y="8890"/>
                  <a:pt x="222545" y="11430"/>
                  <a:pt x="205245" y="12700"/>
                </a:cubicBezTo>
                <a:cubicBezTo>
                  <a:pt x="186983" y="15240"/>
                  <a:pt x="168722" y="16510"/>
                  <a:pt x="151422" y="19050"/>
                </a:cubicBezTo>
                <a:cubicBezTo>
                  <a:pt x="125471" y="21590"/>
                  <a:pt x="98560" y="24130"/>
                  <a:pt x="72610" y="27940"/>
                </a:cubicBezTo>
                <a:cubicBezTo>
                  <a:pt x="57232" y="30480"/>
                  <a:pt x="38100" y="34290"/>
                  <a:pt x="16510" y="36830"/>
                </a:cubicBezTo>
                <a:cubicBezTo>
                  <a:pt x="16510" y="38100"/>
                  <a:pt x="13970" y="40640"/>
                  <a:pt x="13970" y="43180"/>
                </a:cubicBezTo>
                <a:cubicBezTo>
                  <a:pt x="12700" y="70617"/>
                  <a:pt x="10160" y="79679"/>
                  <a:pt x="8890" y="88348"/>
                </a:cubicBezTo>
                <a:cubicBezTo>
                  <a:pt x="7620" y="93470"/>
                  <a:pt x="8890" y="98986"/>
                  <a:pt x="7620" y="104108"/>
                </a:cubicBezTo>
                <a:cubicBezTo>
                  <a:pt x="0" y="130114"/>
                  <a:pt x="5080" y="452028"/>
                  <a:pt x="7620" y="478428"/>
                </a:cubicBezTo>
                <a:cubicBezTo>
                  <a:pt x="6350" y="499311"/>
                  <a:pt x="11430" y="519800"/>
                  <a:pt x="11430" y="540683"/>
                </a:cubicBezTo>
                <a:cubicBezTo>
                  <a:pt x="11430" y="550533"/>
                  <a:pt x="15240" y="560778"/>
                  <a:pt x="7620" y="588282"/>
                </a:cubicBezTo>
                <a:cubicBezTo>
                  <a:pt x="5080" y="597172"/>
                  <a:pt x="10160" y="603522"/>
                  <a:pt x="19050" y="604792"/>
                </a:cubicBezTo>
                <a:cubicBezTo>
                  <a:pt x="29210" y="606062"/>
                  <a:pt x="38100" y="606062"/>
                  <a:pt x="48260" y="606062"/>
                </a:cubicBezTo>
                <a:cubicBezTo>
                  <a:pt x="80299" y="607332"/>
                  <a:pt x="111055" y="607332"/>
                  <a:pt x="142772" y="608602"/>
                </a:cubicBezTo>
                <a:cubicBezTo>
                  <a:pt x="160072" y="609872"/>
                  <a:pt x="177372" y="611142"/>
                  <a:pt x="193711" y="612412"/>
                </a:cubicBezTo>
                <a:cubicBezTo>
                  <a:pt x="222545" y="613682"/>
                  <a:pt x="250417" y="613682"/>
                  <a:pt x="279251" y="614952"/>
                </a:cubicBezTo>
                <a:cubicBezTo>
                  <a:pt x="290785" y="614952"/>
                  <a:pt x="301357" y="614952"/>
                  <a:pt x="312891" y="613682"/>
                </a:cubicBezTo>
                <a:cubicBezTo>
                  <a:pt x="317696" y="613682"/>
                  <a:pt x="323463" y="612412"/>
                  <a:pt x="328269" y="612412"/>
                </a:cubicBezTo>
                <a:cubicBezTo>
                  <a:pt x="347491" y="613682"/>
                  <a:pt x="731941" y="604792"/>
                  <a:pt x="751163" y="606062"/>
                </a:cubicBezTo>
                <a:cubicBezTo>
                  <a:pt x="778075" y="607332"/>
                  <a:pt x="852081" y="607332"/>
                  <a:pt x="878993" y="607332"/>
                </a:cubicBezTo>
                <a:cubicBezTo>
                  <a:pt x="889565" y="607332"/>
                  <a:pt x="899176" y="606062"/>
                  <a:pt x="909749" y="606062"/>
                </a:cubicBezTo>
                <a:cubicBezTo>
                  <a:pt x="927049" y="607332"/>
                  <a:pt x="944349" y="608602"/>
                  <a:pt x="961649" y="609872"/>
                </a:cubicBezTo>
                <a:cubicBezTo>
                  <a:pt x="999133" y="612412"/>
                  <a:pt x="1035656" y="609872"/>
                  <a:pt x="1073140" y="613682"/>
                </a:cubicBezTo>
                <a:cubicBezTo>
                  <a:pt x="1135613" y="618762"/>
                  <a:pt x="1199047" y="612412"/>
                  <a:pt x="1262035" y="617492"/>
                </a:cubicBezTo>
                <a:cubicBezTo>
                  <a:pt x="1282355" y="618762"/>
                  <a:pt x="1302675" y="617492"/>
                  <a:pt x="1325535" y="617492"/>
                </a:cubicBezTo>
                <a:cubicBezTo>
                  <a:pt x="1325535" y="593362"/>
                  <a:pt x="1325535" y="580662"/>
                  <a:pt x="1325535" y="561172"/>
                </a:cubicBezTo>
                <a:cubicBezTo>
                  <a:pt x="1324265" y="541077"/>
                  <a:pt x="1321725" y="522164"/>
                  <a:pt x="1321725" y="501675"/>
                </a:cubicBezTo>
                <a:close/>
              </a:path>
            </a:pathLst>
          </a:custGeom>
          <a:solidFill>
            <a:srgbClr val="EFEFEF"/>
          </a:solidFill>
        </p:spPr>
      </p:sp>
      <p:grpSp>
        <p:nvGrpSpPr>
          <p:cNvPr id="18" name="Group 18">
            <a:extLst>
              <a:ext uri="{C183D7F6-B498-43B3-948B-1728B52AA6E4}">
                <adec:decorative xmlns:adec="http://schemas.microsoft.com/office/drawing/2017/decorative" val="1"/>
              </a:ext>
            </a:extLst>
          </p:cNvPr>
          <p:cNvGrpSpPr/>
          <p:nvPr/>
        </p:nvGrpSpPr>
        <p:grpSpPr>
          <a:xfrm>
            <a:off x="5966544" y="6750435"/>
            <a:ext cx="3807431" cy="3536565"/>
            <a:chOff x="0" y="0"/>
            <a:chExt cx="5076575" cy="4715420"/>
          </a:xfrm>
        </p:grpSpPr>
        <p:pic>
          <p:nvPicPr>
            <p:cNvPr id="19" name="Picture 19"/>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0" y="618491"/>
              <a:ext cx="3043709" cy="4053366"/>
            </a:xfrm>
            <a:prstGeom prst="rect">
              <a:avLst/>
            </a:prstGeom>
          </p:spPr>
        </p:pic>
        <p:pic>
          <p:nvPicPr>
            <p:cNvPr id="20" name="Picture 20"/>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1707583" y="0"/>
              <a:ext cx="3368993" cy="4432885"/>
            </a:xfrm>
            <a:prstGeom prst="rect">
              <a:avLst/>
            </a:prstGeom>
          </p:spPr>
        </p:pic>
        <p:pic>
          <p:nvPicPr>
            <p:cNvPr id="21" name="Picture 21"/>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a:off x="942807" y="3402688"/>
              <a:ext cx="3840438" cy="1312732"/>
            </a:xfrm>
            <a:prstGeom prst="rect">
              <a:avLst/>
            </a:prstGeom>
          </p:spPr>
        </p:pic>
        <p:pic>
          <p:nvPicPr>
            <p:cNvPr id="22" name="Picture 22"/>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rcRect/>
            <a:stretch>
              <a:fillRect/>
            </a:stretch>
          </p:blipFill>
          <p:spPr>
            <a:xfrm>
              <a:off x="2621172" y="4059054"/>
              <a:ext cx="816745" cy="656366"/>
            </a:xfrm>
            <a:prstGeom prst="rect">
              <a:avLst/>
            </a:prstGeom>
          </p:spPr>
        </p:pic>
      </p:grpSp>
      <p:sp>
        <p:nvSpPr>
          <p:cNvPr id="23" name="TextBox 23"/>
          <p:cNvSpPr txBox="1">
            <a:spLocks noGrp="1"/>
          </p:cNvSpPr>
          <p:nvPr>
            <p:ph type="title" idx="4294967295"/>
          </p:nvPr>
        </p:nvSpPr>
        <p:spPr>
          <a:xfrm>
            <a:off x="1028700" y="6622498"/>
            <a:ext cx="3834228" cy="259715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9999"/>
              </a:lnSpc>
              <a:spcBef>
                <a:spcPts val="0"/>
              </a:spcBef>
              <a:spcAft>
                <a:spcPts val="0"/>
              </a:spcAft>
              <a:buClrTx/>
              <a:buSzTx/>
              <a:buFontTx/>
              <a:buNone/>
              <a:tabLst/>
              <a:defRPr/>
            </a:pPr>
            <a:r>
              <a:rPr kumimoji="0" lang="en-US" sz="9999" b="0" i="0" u="none" strike="noStrike" kern="1200" cap="none" spc="0" normalizeH="0" baseline="0" noProof="0" dirty="0">
                <a:ln>
                  <a:noFill/>
                </a:ln>
                <a:solidFill>
                  <a:srgbClr val="000000"/>
                </a:solidFill>
                <a:effectLst/>
                <a:uLnTx/>
                <a:uFillTx/>
                <a:latin typeface="Lumios Marker Bold"/>
                <a:ea typeface="+mn-ea"/>
                <a:cs typeface="+mn-cs"/>
              </a:rPr>
              <a:t>Mission Possible</a:t>
            </a:r>
          </a:p>
        </p:txBody>
      </p:sp>
      <p:pic>
        <p:nvPicPr>
          <p:cNvPr id="24" name="Picture 24">
            <a:extLst>
              <a:ext uri="{C183D7F6-B498-43B3-948B-1728B52AA6E4}">
                <adec:decorative xmlns:adec="http://schemas.microsoft.com/office/drawing/2017/decorative" val="1"/>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rcRect/>
          <a:stretch>
            <a:fillRect/>
          </a:stretch>
        </p:blipFill>
        <p:spPr>
          <a:xfrm rot="235537">
            <a:off x="1271652" y="8758000"/>
            <a:ext cx="3287841" cy="690447"/>
          </a:xfrm>
          <a:prstGeom prst="rect">
            <a:avLst/>
          </a:prstGeom>
        </p:spPr>
      </p:pic>
      <p:sp>
        <p:nvSpPr>
          <p:cNvPr id="25" name="TextBox 25"/>
          <p:cNvSpPr txBox="1"/>
          <p:nvPr/>
        </p:nvSpPr>
        <p:spPr>
          <a:xfrm>
            <a:off x="4869012" y="754190"/>
            <a:ext cx="3016842" cy="645765"/>
          </a:xfrm>
          <a:prstGeom prst="rect">
            <a:avLst/>
          </a:prstGeom>
        </p:spPr>
        <p:txBody>
          <a:bodyPr lIns="0" tIns="0" rIns="0" bIns="0" rtlCol="0" anchor="t">
            <a:spAutoFit/>
          </a:bodyPr>
          <a:lstStyle/>
          <a:p>
            <a:pPr algn="ctr">
              <a:lnSpc>
                <a:spcPts val="5356"/>
              </a:lnSpc>
            </a:pPr>
            <a:r>
              <a:rPr lang="en-US" sz="3571">
                <a:solidFill>
                  <a:srgbClr val="000000"/>
                </a:solidFill>
                <a:latin typeface="Poppins Medium"/>
              </a:rPr>
              <a:t>1. Motivation </a:t>
            </a:r>
          </a:p>
        </p:txBody>
      </p:sp>
      <p:sp>
        <p:nvSpPr>
          <p:cNvPr id="27" name="Freeform 27">
            <a:extLst>
              <a:ext uri="{C183D7F6-B498-43B3-948B-1728B52AA6E4}">
                <adec:decorative xmlns:adec="http://schemas.microsoft.com/office/drawing/2017/decorative" val="1"/>
              </a:ext>
            </a:extLst>
          </p:cNvPr>
          <p:cNvSpPr/>
          <p:nvPr/>
        </p:nvSpPr>
        <p:spPr>
          <a:xfrm>
            <a:off x="8063371" y="3569709"/>
            <a:ext cx="3414665" cy="1769432"/>
          </a:xfrm>
          <a:custGeom>
            <a:avLst/>
            <a:gdLst/>
            <a:ahLst/>
            <a:cxnLst/>
            <a:rect l="l" t="t" r="r" b="b"/>
            <a:pathLst>
              <a:path w="1325535" h="686874">
                <a:moveTo>
                  <a:pt x="1321725" y="561346"/>
                </a:moveTo>
                <a:cubicBezTo>
                  <a:pt x="1321725" y="534882"/>
                  <a:pt x="1325535" y="507970"/>
                  <a:pt x="1319185" y="481507"/>
                </a:cubicBezTo>
                <a:cubicBezTo>
                  <a:pt x="1311565" y="464014"/>
                  <a:pt x="1300135" y="119090"/>
                  <a:pt x="1300135" y="101597"/>
                </a:cubicBezTo>
                <a:cubicBezTo>
                  <a:pt x="1297595" y="89487"/>
                  <a:pt x="1296325" y="76928"/>
                  <a:pt x="1293785" y="54610"/>
                </a:cubicBezTo>
                <a:cubicBezTo>
                  <a:pt x="1293785" y="44450"/>
                  <a:pt x="1292515" y="34290"/>
                  <a:pt x="1291245" y="21590"/>
                </a:cubicBezTo>
                <a:cubicBezTo>
                  <a:pt x="1281085" y="19050"/>
                  <a:pt x="1272195" y="17780"/>
                  <a:pt x="1262035" y="16510"/>
                </a:cubicBezTo>
                <a:cubicBezTo>
                  <a:pt x="1255753" y="15240"/>
                  <a:pt x="1249986" y="16510"/>
                  <a:pt x="1245181" y="16510"/>
                </a:cubicBezTo>
                <a:cubicBezTo>
                  <a:pt x="1221153" y="13970"/>
                  <a:pt x="1197125" y="8890"/>
                  <a:pt x="1173096" y="7620"/>
                </a:cubicBezTo>
                <a:cubicBezTo>
                  <a:pt x="1127924" y="5080"/>
                  <a:pt x="1081790" y="3810"/>
                  <a:pt x="1036617" y="2540"/>
                </a:cubicBezTo>
                <a:cubicBezTo>
                  <a:pt x="1020278" y="2540"/>
                  <a:pt x="1002978" y="0"/>
                  <a:pt x="986638" y="0"/>
                </a:cubicBezTo>
                <a:cubicBezTo>
                  <a:pt x="947232" y="0"/>
                  <a:pt x="908787" y="1270"/>
                  <a:pt x="869381" y="1270"/>
                </a:cubicBezTo>
                <a:cubicBezTo>
                  <a:pt x="846314" y="1270"/>
                  <a:pt x="823247" y="3810"/>
                  <a:pt x="799219" y="3810"/>
                </a:cubicBezTo>
                <a:cubicBezTo>
                  <a:pt x="775191" y="5080"/>
                  <a:pt x="339802" y="7620"/>
                  <a:pt x="315774" y="7620"/>
                </a:cubicBezTo>
                <a:cubicBezTo>
                  <a:pt x="296551" y="7620"/>
                  <a:pt x="277329" y="6350"/>
                  <a:pt x="258106" y="7620"/>
                </a:cubicBezTo>
                <a:cubicBezTo>
                  <a:pt x="240806" y="8890"/>
                  <a:pt x="222545" y="11430"/>
                  <a:pt x="205245" y="12700"/>
                </a:cubicBezTo>
                <a:cubicBezTo>
                  <a:pt x="186983" y="15240"/>
                  <a:pt x="168722" y="16510"/>
                  <a:pt x="151422" y="19050"/>
                </a:cubicBezTo>
                <a:cubicBezTo>
                  <a:pt x="125471" y="21590"/>
                  <a:pt x="98560" y="24130"/>
                  <a:pt x="72610" y="27940"/>
                </a:cubicBezTo>
                <a:cubicBezTo>
                  <a:pt x="57232" y="30480"/>
                  <a:pt x="38100" y="34290"/>
                  <a:pt x="16510" y="36830"/>
                </a:cubicBezTo>
                <a:cubicBezTo>
                  <a:pt x="16510" y="38100"/>
                  <a:pt x="13970" y="40640"/>
                  <a:pt x="13970" y="43180"/>
                </a:cubicBezTo>
                <a:cubicBezTo>
                  <a:pt x="12700" y="70648"/>
                  <a:pt x="10160" y="80964"/>
                  <a:pt x="8890" y="90832"/>
                </a:cubicBezTo>
                <a:cubicBezTo>
                  <a:pt x="7620" y="96663"/>
                  <a:pt x="8890" y="102943"/>
                  <a:pt x="7620" y="108774"/>
                </a:cubicBezTo>
                <a:cubicBezTo>
                  <a:pt x="0" y="138377"/>
                  <a:pt x="5080" y="504830"/>
                  <a:pt x="7620" y="534882"/>
                </a:cubicBezTo>
                <a:cubicBezTo>
                  <a:pt x="6350" y="558655"/>
                  <a:pt x="11430" y="581978"/>
                  <a:pt x="11430" y="605751"/>
                </a:cubicBezTo>
                <a:cubicBezTo>
                  <a:pt x="11430" y="616964"/>
                  <a:pt x="15240" y="628626"/>
                  <a:pt x="7620" y="656394"/>
                </a:cubicBezTo>
                <a:cubicBezTo>
                  <a:pt x="5080" y="665284"/>
                  <a:pt x="10160" y="671634"/>
                  <a:pt x="19050" y="672904"/>
                </a:cubicBezTo>
                <a:cubicBezTo>
                  <a:pt x="29210" y="674174"/>
                  <a:pt x="38100" y="674174"/>
                  <a:pt x="48260" y="674174"/>
                </a:cubicBezTo>
                <a:cubicBezTo>
                  <a:pt x="80299" y="675444"/>
                  <a:pt x="111055" y="675444"/>
                  <a:pt x="142772" y="676714"/>
                </a:cubicBezTo>
                <a:cubicBezTo>
                  <a:pt x="160072" y="677984"/>
                  <a:pt x="177372" y="679254"/>
                  <a:pt x="193711" y="680524"/>
                </a:cubicBezTo>
                <a:cubicBezTo>
                  <a:pt x="222545" y="681794"/>
                  <a:pt x="250417" y="681794"/>
                  <a:pt x="279251" y="683064"/>
                </a:cubicBezTo>
                <a:cubicBezTo>
                  <a:pt x="290785" y="683064"/>
                  <a:pt x="301357" y="683064"/>
                  <a:pt x="312891" y="681794"/>
                </a:cubicBezTo>
                <a:cubicBezTo>
                  <a:pt x="317696" y="681794"/>
                  <a:pt x="323463" y="680524"/>
                  <a:pt x="328269" y="680524"/>
                </a:cubicBezTo>
                <a:cubicBezTo>
                  <a:pt x="347491" y="681794"/>
                  <a:pt x="731941" y="672904"/>
                  <a:pt x="751163" y="674174"/>
                </a:cubicBezTo>
                <a:cubicBezTo>
                  <a:pt x="778075" y="675444"/>
                  <a:pt x="852081" y="675444"/>
                  <a:pt x="878993" y="675444"/>
                </a:cubicBezTo>
                <a:cubicBezTo>
                  <a:pt x="889565" y="675444"/>
                  <a:pt x="899176" y="674174"/>
                  <a:pt x="909749" y="674174"/>
                </a:cubicBezTo>
                <a:cubicBezTo>
                  <a:pt x="927049" y="675444"/>
                  <a:pt x="944349" y="676714"/>
                  <a:pt x="961649" y="677984"/>
                </a:cubicBezTo>
                <a:cubicBezTo>
                  <a:pt x="999133" y="680524"/>
                  <a:pt x="1035656" y="677984"/>
                  <a:pt x="1073140" y="681794"/>
                </a:cubicBezTo>
                <a:cubicBezTo>
                  <a:pt x="1135613" y="686874"/>
                  <a:pt x="1199047" y="680524"/>
                  <a:pt x="1262035" y="685604"/>
                </a:cubicBezTo>
                <a:cubicBezTo>
                  <a:pt x="1282355" y="686874"/>
                  <a:pt x="1302675" y="685604"/>
                  <a:pt x="1325535" y="685604"/>
                </a:cubicBezTo>
                <a:cubicBezTo>
                  <a:pt x="1325535" y="661474"/>
                  <a:pt x="1325535" y="648774"/>
                  <a:pt x="1325535" y="629075"/>
                </a:cubicBezTo>
                <a:cubicBezTo>
                  <a:pt x="1324265" y="606199"/>
                  <a:pt x="1321725" y="584670"/>
                  <a:pt x="1321725" y="561346"/>
                </a:cubicBezTo>
                <a:close/>
              </a:path>
            </a:pathLst>
          </a:custGeom>
          <a:solidFill>
            <a:srgbClr val="EFEFEF"/>
          </a:solidFill>
        </p:spPr>
      </p:sp>
      <p:sp>
        <p:nvSpPr>
          <p:cNvPr id="28" name="TextBox 28"/>
          <p:cNvSpPr txBox="1"/>
          <p:nvPr/>
        </p:nvSpPr>
        <p:spPr>
          <a:xfrm>
            <a:off x="8265554" y="4165250"/>
            <a:ext cx="3016842" cy="645765"/>
          </a:xfrm>
          <a:prstGeom prst="rect">
            <a:avLst/>
          </a:prstGeom>
        </p:spPr>
        <p:txBody>
          <a:bodyPr lIns="0" tIns="0" rIns="0" bIns="0" rtlCol="0" anchor="t">
            <a:spAutoFit/>
          </a:bodyPr>
          <a:lstStyle/>
          <a:p>
            <a:pPr algn="ctr">
              <a:lnSpc>
                <a:spcPts val="5356"/>
              </a:lnSpc>
            </a:pPr>
            <a:r>
              <a:rPr lang="en-US" sz="3571">
                <a:solidFill>
                  <a:srgbClr val="000000"/>
                </a:solidFill>
                <a:latin typeface="Poppins Medium"/>
              </a:rPr>
              <a:t>2. Mission </a:t>
            </a:r>
          </a:p>
        </p:txBody>
      </p:sp>
      <p:sp>
        <p:nvSpPr>
          <p:cNvPr id="30" name="Freeform 30">
            <a:extLst>
              <a:ext uri="{C183D7F6-B498-43B3-948B-1728B52AA6E4}">
                <adec:decorative xmlns:adec="http://schemas.microsoft.com/office/drawing/2017/decorative" val="1"/>
              </a:ext>
            </a:extLst>
          </p:cNvPr>
          <p:cNvSpPr/>
          <p:nvPr/>
        </p:nvSpPr>
        <p:spPr>
          <a:xfrm>
            <a:off x="14493855" y="8180327"/>
            <a:ext cx="3414665" cy="1593970"/>
          </a:xfrm>
          <a:custGeom>
            <a:avLst/>
            <a:gdLst/>
            <a:ahLst/>
            <a:cxnLst/>
            <a:rect l="l" t="t" r="r" b="b"/>
            <a:pathLst>
              <a:path w="1325535" h="618762">
                <a:moveTo>
                  <a:pt x="1321725" y="501675"/>
                </a:moveTo>
                <a:cubicBezTo>
                  <a:pt x="1321725" y="478428"/>
                  <a:pt x="1325535" y="454787"/>
                  <a:pt x="1319185" y="431539"/>
                </a:cubicBezTo>
                <a:cubicBezTo>
                  <a:pt x="1311565" y="416173"/>
                  <a:pt x="1300135" y="113171"/>
                  <a:pt x="1300135" y="97804"/>
                </a:cubicBezTo>
                <a:cubicBezTo>
                  <a:pt x="1297595" y="87166"/>
                  <a:pt x="1296325" y="76133"/>
                  <a:pt x="1293785" y="54610"/>
                </a:cubicBezTo>
                <a:cubicBezTo>
                  <a:pt x="1293785" y="44450"/>
                  <a:pt x="1292515" y="34290"/>
                  <a:pt x="1291245" y="21590"/>
                </a:cubicBezTo>
                <a:cubicBezTo>
                  <a:pt x="1281085" y="19050"/>
                  <a:pt x="1272195" y="17780"/>
                  <a:pt x="1262035" y="16510"/>
                </a:cubicBezTo>
                <a:cubicBezTo>
                  <a:pt x="1255753" y="15240"/>
                  <a:pt x="1249986" y="16510"/>
                  <a:pt x="1245181" y="16510"/>
                </a:cubicBezTo>
                <a:cubicBezTo>
                  <a:pt x="1221153" y="13970"/>
                  <a:pt x="1197125" y="8890"/>
                  <a:pt x="1173096" y="7620"/>
                </a:cubicBezTo>
                <a:cubicBezTo>
                  <a:pt x="1127924" y="5080"/>
                  <a:pt x="1081790" y="3810"/>
                  <a:pt x="1036617" y="2540"/>
                </a:cubicBezTo>
                <a:cubicBezTo>
                  <a:pt x="1020278" y="2540"/>
                  <a:pt x="1002978" y="0"/>
                  <a:pt x="986638" y="0"/>
                </a:cubicBezTo>
                <a:cubicBezTo>
                  <a:pt x="947232" y="0"/>
                  <a:pt x="908787" y="1270"/>
                  <a:pt x="869381" y="1270"/>
                </a:cubicBezTo>
                <a:cubicBezTo>
                  <a:pt x="846314" y="1270"/>
                  <a:pt x="823247" y="3810"/>
                  <a:pt x="799219" y="3810"/>
                </a:cubicBezTo>
                <a:cubicBezTo>
                  <a:pt x="775191" y="5080"/>
                  <a:pt x="339802" y="7620"/>
                  <a:pt x="315774" y="7620"/>
                </a:cubicBezTo>
                <a:cubicBezTo>
                  <a:pt x="296551" y="7620"/>
                  <a:pt x="277329" y="6350"/>
                  <a:pt x="258106" y="7620"/>
                </a:cubicBezTo>
                <a:cubicBezTo>
                  <a:pt x="240806" y="8890"/>
                  <a:pt x="222545" y="11430"/>
                  <a:pt x="205245" y="12700"/>
                </a:cubicBezTo>
                <a:cubicBezTo>
                  <a:pt x="186983" y="15240"/>
                  <a:pt x="168722" y="16510"/>
                  <a:pt x="151422" y="19050"/>
                </a:cubicBezTo>
                <a:cubicBezTo>
                  <a:pt x="125471" y="21590"/>
                  <a:pt x="98560" y="24130"/>
                  <a:pt x="72610" y="27940"/>
                </a:cubicBezTo>
                <a:cubicBezTo>
                  <a:pt x="57232" y="30480"/>
                  <a:pt x="38100" y="34290"/>
                  <a:pt x="16510" y="36830"/>
                </a:cubicBezTo>
                <a:cubicBezTo>
                  <a:pt x="16510" y="38100"/>
                  <a:pt x="13970" y="40640"/>
                  <a:pt x="13970" y="43180"/>
                </a:cubicBezTo>
                <a:cubicBezTo>
                  <a:pt x="12700" y="70617"/>
                  <a:pt x="10160" y="79679"/>
                  <a:pt x="8890" y="88348"/>
                </a:cubicBezTo>
                <a:cubicBezTo>
                  <a:pt x="7620" y="93470"/>
                  <a:pt x="8890" y="98986"/>
                  <a:pt x="7620" y="104108"/>
                </a:cubicBezTo>
                <a:cubicBezTo>
                  <a:pt x="0" y="130114"/>
                  <a:pt x="5080" y="452028"/>
                  <a:pt x="7620" y="478428"/>
                </a:cubicBezTo>
                <a:cubicBezTo>
                  <a:pt x="6350" y="499311"/>
                  <a:pt x="11430" y="519800"/>
                  <a:pt x="11430" y="540683"/>
                </a:cubicBezTo>
                <a:cubicBezTo>
                  <a:pt x="11430" y="550533"/>
                  <a:pt x="15240" y="560778"/>
                  <a:pt x="7620" y="588282"/>
                </a:cubicBezTo>
                <a:cubicBezTo>
                  <a:pt x="5080" y="597172"/>
                  <a:pt x="10160" y="603522"/>
                  <a:pt x="19050" y="604792"/>
                </a:cubicBezTo>
                <a:cubicBezTo>
                  <a:pt x="29210" y="606062"/>
                  <a:pt x="38100" y="606062"/>
                  <a:pt x="48260" y="606062"/>
                </a:cubicBezTo>
                <a:cubicBezTo>
                  <a:pt x="80299" y="607332"/>
                  <a:pt x="111055" y="607332"/>
                  <a:pt x="142772" y="608602"/>
                </a:cubicBezTo>
                <a:cubicBezTo>
                  <a:pt x="160072" y="609872"/>
                  <a:pt x="177372" y="611142"/>
                  <a:pt x="193711" y="612412"/>
                </a:cubicBezTo>
                <a:cubicBezTo>
                  <a:pt x="222545" y="613682"/>
                  <a:pt x="250417" y="613682"/>
                  <a:pt x="279251" y="614952"/>
                </a:cubicBezTo>
                <a:cubicBezTo>
                  <a:pt x="290785" y="614952"/>
                  <a:pt x="301357" y="614952"/>
                  <a:pt x="312891" y="613682"/>
                </a:cubicBezTo>
                <a:cubicBezTo>
                  <a:pt x="317696" y="613682"/>
                  <a:pt x="323463" y="612412"/>
                  <a:pt x="328269" y="612412"/>
                </a:cubicBezTo>
                <a:cubicBezTo>
                  <a:pt x="347491" y="613682"/>
                  <a:pt x="731941" y="604792"/>
                  <a:pt x="751163" y="606062"/>
                </a:cubicBezTo>
                <a:cubicBezTo>
                  <a:pt x="778075" y="607332"/>
                  <a:pt x="852081" y="607332"/>
                  <a:pt x="878993" y="607332"/>
                </a:cubicBezTo>
                <a:cubicBezTo>
                  <a:pt x="889565" y="607332"/>
                  <a:pt x="899176" y="606062"/>
                  <a:pt x="909749" y="606062"/>
                </a:cubicBezTo>
                <a:cubicBezTo>
                  <a:pt x="927049" y="607332"/>
                  <a:pt x="944349" y="608602"/>
                  <a:pt x="961649" y="609872"/>
                </a:cubicBezTo>
                <a:cubicBezTo>
                  <a:pt x="999133" y="612412"/>
                  <a:pt x="1035656" y="609872"/>
                  <a:pt x="1073140" y="613682"/>
                </a:cubicBezTo>
                <a:cubicBezTo>
                  <a:pt x="1135613" y="618762"/>
                  <a:pt x="1199047" y="612412"/>
                  <a:pt x="1262035" y="617492"/>
                </a:cubicBezTo>
                <a:cubicBezTo>
                  <a:pt x="1282355" y="618762"/>
                  <a:pt x="1302675" y="617492"/>
                  <a:pt x="1325535" y="617492"/>
                </a:cubicBezTo>
                <a:cubicBezTo>
                  <a:pt x="1325535" y="593362"/>
                  <a:pt x="1325535" y="580662"/>
                  <a:pt x="1325535" y="561172"/>
                </a:cubicBezTo>
                <a:cubicBezTo>
                  <a:pt x="1324265" y="541077"/>
                  <a:pt x="1321725" y="522164"/>
                  <a:pt x="1321725" y="501675"/>
                </a:cubicBezTo>
                <a:close/>
              </a:path>
            </a:pathLst>
          </a:custGeom>
          <a:solidFill>
            <a:srgbClr val="EFEFEF"/>
          </a:solidFill>
        </p:spPr>
      </p:sp>
      <p:sp>
        <p:nvSpPr>
          <p:cNvPr id="31" name="TextBox 31"/>
          <p:cNvSpPr txBox="1"/>
          <p:nvPr/>
        </p:nvSpPr>
        <p:spPr>
          <a:xfrm>
            <a:off x="14696039" y="8600406"/>
            <a:ext cx="3016842" cy="645765"/>
          </a:xfrm>
          <a:prstGeom prst="rect">
            <a:avLst/>
          </a:prstGeom>
        </p:spPr>
        <p:txBody>
          <a:bodyPr lIns="0" tIns="0" rIns="0" bIns="0" rtlCol="0" anchor="t">
            <a:spAutoFit/>
          </a:bodyPr>
          <a:lstStyle/>
          <a:p>
            <a:pPr algn="ctr">
              <a:lnSpc>
                <a:spcPts val="5356"/>
              </a:lnSpc>
            </a:pPr>
            <a:r>
              <a:rPr lang="en-US" sz="3571">
                <a:solidFill>
                  <a:srgbClr val="000000"/>
                </a:solidFill>
                <a:latin typeface="Poppins Medium"/>
              </a:rPr>
              <a:t>4. Map </a:t>
            </a:r>
          </a:p>
        </p:txBody>
      </p:sp>
      <p:sp>
        <p:nvSpPr>
          <p:cNvPr id="33" name="Freeform 33">
            <a:extLst>
              <a:ext uri="{C183D7F6-B498-43B3-948B-1728B52AA6E4}">
                <adec:decorative xmlns:adec="http://schemas.microsoft.com/office/drawing/2017/decorative" val="1"/>
              </a:ext>
            </a:extLst>
          </p:cNvPr>
          <p:cNvSpPr/>
          <p:nvPr/>
        </p:nvSpPr>
        <p:spPr>
          <a:xfrm>
            <a:off x="9992645" y="6929169"/>
            <a:ext cx="3414665" cy="1695275"/>
          </a:xfrm>
          <a:custGeom>
            <a:avLst/>
            <a:gdLst/>
            <a:ahLst/>
            <a:cxnLst/>
            <a:rect l="l" t="t" r="r" b="b"/>
            <a:pathLst>
              <a:path w="1325535" h="658087">
                <a:moveTo>
                  <a:pt x="1321725" y="536126"/>
                </a:moveTo>
                <a:cubicBezTo>
                  <a:pt x="1321725" y="511022"/>
                  <a:pt x="1325535" y="485492"/>
                  <a:pt x="1319185" y="460388"/>
                </a:cubicBezTo>
                <a:cubicBezTo>
                  <a:pt x="1311565" y="443794"/>
                  <a:pt x="1300135" y="116588"/>
                  <a:pt x="1300135" y="99994"/>
                </a:cubicBezTo>
                <a:cubicBezTo>
                  <a:pt x="1297595" y="88506"/>
                  <a:pt x="1296325" y="76592"/>
                  <a:pt x="1293785" y="54610"/>
                </a:cubicBezTo>
                <a:cubicBezTo>
                  <a:pt x="1293785" y="44450"/>
                  <a:pt x="1292515" y="34290"/>
                  <a:pt x="1291245" y="21590"/>
                </a:cubicBezTo>
                <a:cubicBezTo>
                  <a:pt x="1281085" y="19050"/>
                  <a:pt x="1272195" y="17780"/>
                  <a:pt x="1262035" y="16510"/>
                </a:cubicBezTo>
                <a:cubicBezTo>
                  <a:pt x="1255753" y="15240"/>
                  <a:pt x="1249986" y="16510"/>
                  <a:pt x="1245181" y="16510"/>
                </a:cubicBezTo>
                <a:cubicBezTo>
                  <a:pt x="1221153" y="13970"/>
                  <a:pt x="1197125" y="8890"/>
                  <a:pt x="1173096" y="7620"/>
                </a:cubicBezTo>
                <a:cubicBezTo>
                  <a:pt x="1127924" y="5080"/>
                  <a:pt x="1081790" y="3810"/>
                  <a:pt x="1036617" y="2540"/>
                </a:cubicBezTo>
                <a:cubicBezTo>
                  <a:pt x="1020278" y="2540"/>
                  <a:pt x="1002978" y="0"/>
                  <a:pt x="986638" y="0"/>
                </a:cubicBezTo>
                <a:cubicBezTo>
                  <a:pt x="947232" y="0"/>
                  <a:pt x="908787" y="1270"/>
                  <a:pt x="869381" y="1270"/>
                </a:cubicBezTo>
                <a:cubicBezTo>
                  <a:pt x="846314" y="1270"/>
                  <a:pt x="823247" y="3810"/>
                  <a:pt x="799219" y="3810"/>
                </a:cubicBezTo>
                <a:cubicBezTo>
                  <a:pt x="775191" y="5080"/>
                  <a:pt x="339802" y="7620"/>
                  <a:pt x="315774" y="7620"/>
                </a:cubicBezTo>
                <a:cubicBezTo>
                  <a:pt x="296551" y="7620"/>
                  <a:pt x="277329" y="6350"/>
                  <a:pt x="258106" y="7620"/>
                </a:cubicBezTo>
                <a:cubicBezTo>
                  <a:pt x="240806" y="8890"/>
                  <a:pt x="222545" y="11430"/>
                  <a:pt x="205245" y="12700"/>
                </a:cubicBezTo>
                <a:cubicBezTo>
                  <a:pt x="186983" y="15240"/>
                  <a:pt x="168722" y="16510"/>
                  <a:pt x="151422" y="19050"/>
                </a:cubicBezTo>
                <a:cubicBezTo>
                  <a:pt x="125471" y="21590"/>
                  <a:pt x="98560" y="24130"/>
                  <a:pt x="72610" y="27940"/>
                </a:cubicBezTo>
                <a:cubicBezTo>
                  <a:pt x="57232" y="30480"/>
                  <a:pt x="38100" y="34290"/>
                  <a:pt x="16510" y="36830"/>
                </a:cubicBezTo>
                <a:cubicBezTo>
                  <a:pt x="16510" y="38100"/>
                  <a:pt x="13970" y="40640"/>
                  <a:pt x="13970" y="43180"/>
                </a:cubicBezTo>
                <a:cubicBezTo>
                  <a:pt x="12700" y="70635"/>
                  <a:pt x="10160" y="80421"/>
                  <a:pt x="8890" y="89782"/>
                </a:cubicBezTo>
                <a:cubicBezTo>
                  <a:pt x="7620" y="95314"/>
                  <a:pt x="8890" y="101270"/>
                  <a:pt x="7620" y="106802"/>
                </a:cubicBezTo>
                <a:cubicBezTo>
                  <a:pt x="0" y="134885"/>
                  <a:pt x="5080" y="482514"/>
                  <a:pt x="7620" y="511022"/>
                </a:cubicBezTo>
                <a:cubicBezTo>
                  <a:pt x="6350" y="533573"/>
                  <a:pt x="11430" y="555699"/>
                  <a:pt x="11430" y="578250"/>
                </a:cubicBezTo>
                <a:cubicBezTo>
                  <a:pt x="11430" y="588888"/>
                  <a:pt x="15240" y="599951"/>
                  <a:pt x="7620" y="627607"/>
                </a:cubicBezTo>
                <a:cubicBezTo>
                  <a:pt x="5080" y="636497"/>
                  <a:pt x="10160" y="642847"/>
                  <a:pt x="19050" y="644117"/>
                </a:cubicBezTo>
                <a:cubicBezTo>
                  <a:pt x="29210" y="645387"/>
                  <a:pt x="38100" y="645387"/>
                  <a:pt x="48260" y="645387"/>
                </a:cubicBezTo>
                <a:cubicBezTo>
                  <a:pt x="80299" y="646657"/>
                  <a:pt x="111055" y="646657"/>
                  <a:pt x="142772" y="647927"/>
                </a:cubicBezTo>
                <a:cubicBezTo>
                  <a:pt x="160072" y="649197"/>
                  <a:pt x="177372" y="650467"/>
                  <a:pt x="193711" y="651737"/>
                </a:cubicBezTo>
                <a:cubicBezTo>
                  <a:pt x="222545" y="653007"/>
                  <a:pt x="250417" y="653007"/>
                  <a:pt x="279251" y="654277"/>
                </a:cubicBezTo>
                <a:cubicBezTo>
                  <a:pt x="290785" y="654277"/>
                  <a:pt x="301357" y="654277"/>
                  <a:pt x="312891" y="653007"/>
                </a:cubicBezTo>
                <a:cubicBezTo>
                  <a:pt x="317696" y="653007"/>
                  <a:pt x="323463" y="651737"/>
                  <a:pt x="328269" y="651737"/>
                </a:cubicBezTo>
                <a:cubicBezTo>
                  <a:pt x="347491" y="653007"/>
                  <a:pt x="731941" y="644117"/>
                  <a:pt x="751163" y="645387"/>
                </a:cubicBezTo>
                <a:cubicBezTo>
                  <a:pt x="778075" y="646657"/>
                  <a:pt x="852081" y="646657"/>
                  <a:pt x="878993" y="646657"/>
                </a:cubicBezTo>
                <a:cubicBezTo>
                  <a:pt x="889565" y="646657"/>
                  <a:pt x="899176" y="645387"/>
                  <a:pt x="909749" y="645387"/>
                </a:cubicBezTo>
                <a:cubicBezTo>
                  <a:pt x="927049" y="646657"/>
                  <a:pt x="944349" y="647927"/>
                  <a:pt x="961649" y="649197"/>
                </a:cubicBezTo>
                <a:cubicBezTo>
                  <a:pt x="999133" y="651737"/>
                  <a:pt x="1035656" y="649197"/>
                  <a:pt x="1073140" y="653007"/>
                </a:cubicBezTo>
                <a:cubicBezTo>
                  <a:pt x="1135613" y="658087"/>
                  <a:pt x="1199047" y="651737"/>
                  <a:pt x="1262035" y="656817"/>
                </a:cubicBezTo>
                <a:cubicBezTo>
                  <a:pt x="1282355" y="658087"/>
                  <a:pt x="1302675" y="656817"/>
                  <a:pt x="1325535" y="656817"/>
                </a:cubicBezTo>
                <a:cubicBezTo>
                  <a:pt x="1325535" y="632687"/>
                  <a:pt x="1325535" y="619987"/>
                  <a:pt x="1325535" y="600376"/>
                </a:cubicBezTo>
                <a:cubicBezTo>
                  <a:pt x="1324265" y="578676"/>
                  <a:pt x="1321725" y="558252"/>
                  <a:pt x="1321725" y="536126"/>
                </a:cubicBezTo>
                <a:close/>
              </a:path>
            </a:pathLst>
          </a:custGeom>
          <a:solidFill>
            <a:srgbClr val="EFEFEF"/>
          </a:solidFill>
        </p:spPr>
      </p:sp>
      <p:sp>
        <p:nvSpPr>
          <p:cNvPr id="34" name="TextBox 34"/>
          <p:cNvSpPr txBox="1"/>
          <p:nvPr/>
        </p:nvSpPr>
        <p:spPr>
          <a:xfrm>
            <a:off x="10052073" y="7450552"/>
            <a:ext cx="3302353" cy="645765"/>
          </a:xfrm>
          <a:prstGeom prst="rect">
            <a:avLst/>
          </a:prstGeom>
        </p:spPr>
        <p:txBody>
          <a:bodyPr lIns="0" tIns="0" rIns="0" bIns="0" rtlCol="0" anchor="t">
            <a:spAutoFit/>
          </a:bodyPr>
          <a:lstStyle/>
          <a:p>
            <a:pPr algn="ctr">
              <a:lnSpc>
                <a:spcPts val="5356"/>
              </a:lnSpc>
            </a:pPr>
            <a:r>
              <a:rPr lang="en-US" sz="3571">
                <a:solidFill>
                  <a:srgbClr val="000000"/>
                </a:solidFill>
                <a:latin typeface="Poppins Medium"/>
              </a:rPr>
              <a:t>3. Materialise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B643D"/>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7504218" y="1220534"/>
            <a:ext cx="9755082" cy="7845932"/>
            <a:chOff x="0" y="0"/>
            <a:chExt cx="2956086" cy="2377555"/>
          </a:xfrm>
        </p:grpSpPr>
        <p:sp>
          <p:nvSpPr>
            <p:cNvPr id="3" name="Freeform 3"/>
            <p:cNvSpPr/>
            <p:nvPr/>
          </p:nvSpPr>
          <p:spPr>
            <a:xfrm>
              <a:off x="-3810" y="1270"/>
              <a:ext cx="2961166" cy="2376285"/>
            </a:xfrm>
            <a:custGeom>
              <a:avLst/>
              <a:gdLst/>
              <a:ahLst/>
              <a:cxnLst/>
              <a:rect l="l" t="t" r="r" b="b"/>
              <a:pathLst>
                <a:path w="2961166" h="2376285">
                  <a:moveTo>
                    <a:pt x="2957355" y="2041379"/>
                  </a:moveTo>
                  <a:cubicBezTo>
                    <a:pt x="2957355" y="1935139"/>
                    <a:pt x="2961166" y="1827097"/>
                    <a:pt x="2954816" y="1720856"/>
                  </a:cubicBezTo>
                  <a:cubicBezTo>
                    <a:pt x="2947196" y="1650630"/>
                    <a:pt x="2935766" y="265899"/>
                    <a:pt x="2935766" y="195672"/>
                  </a:cubicBezTo>
                  <a:cubicBezTo>
                    <a:pt x="2933226" y="147054"/>
                    <a:pt x="2931955" y="96635"/>
                    <a:pt x="2929416" y="54610"/>
                  </a:cubicBezTo>
                  <a:cubicBezTo>
                    <a:pt x="2929416" y="44450"/>
                    <a:pt x="2928146" y="34290"/>
                    <a:pt x="2926876" y="21590"/>
                  </a:cubicBezTo>
                  <a:cubicBezTo>
                    <a:pt x="2916716" y="19050"/>
                    <a:pt x="2907826" y="17780"/>
                    <a:pt x="2897666" y="16510"/>
                  </a:cubicBezTo>
                  <a:cubicBezTo>
                    <a:pt x="2885738" y="15240"/>
                    <a:pt x="2872153" y="16510"/>
                    <a:pt x="2860832" y="16510"/>
                  </a:cubicBezTo>
                  <a:cubicBezTo>
                    <a:pt x="2804226" y="13970"/>
                    <a:pt x="2747620" y="8890"/>
                    <a:pt x="2691015" y="7620"/>
                  </a:cubicBezTo>
                  <a:cubicBezTo>
                    <a:pt x="2584596" y="5080"/>
                    <a:pt x="2475913" y="3810"/>
                    <a:pt x="2369494" y="2540"/>
                  </a:cubicBezTo>
                  <a:cubicBezTo>
                    <a:pt x="2331002" y="2540"/>
                    <a:pt x="2290246" y="0"/>
                    <a:pt x="2251754" y="0"/>
                  </a:cubicBezTo>
                  <a:cubicBezTo>
                    <a:pt x="2158921" y="0"/>
                    <a:pt x="2068352" y="1270"/>
                    <a:pt x="1975519" y="1270"/>
                  </a:cubicBezTo>
                  <a:cubicBezTo>
                    <a:pt x="1921177" y="1270"/>
                    <a:pt x="1866836" y="3810"/>
                    <a:pt x="1810230" y="3810"/>
                  </a:cubicBezTo>
                  <a:cubicBezTo>
                    <a:pt x="1753624" y="5080"/>
                    <a:pt x="727929" y="7620"/>
                    <a:pt x="671323" y="7620"/>
                  </a:cubicBezTo>
                  <a:cubicBezTo>
                    <a:pt x="626038" y="7620"/>
                    <a:pt x="580754" y="6350"/>
                    <a:pt x="535469" y="7620"/>
                  </a:cubicBezTo>
                  <a:cubicBezTo>
                    <a:pt x="494713" y="8890"/>
                    <a:pt x="451693" y="11430"/>
                    <a:pt x="410937" y="12700"/>
                  </a:cubicBezTo>
                  <a:cubicBezTo>
                    <a:pt x="367916" y="15240"/>
                    <a:pt x="324896" y="16510"/>
                    <a:pt x="284140" y="19050"/>
                  </a:cubicBezTo>
                  <a:cubicBezTo>
                    <a:pt x="223006" y="21590"/>
                    <a:pt x="159607" y="24130"/>
                    <a:pt x="98473" y="27940"/>
                  </a:cubicBezTo>
                  <a:cubicBezTo>
                    <a:pt x="62245" y="30480"/>
                    <a:pt x="38100" y="34290"/>
                    <a:pt x="16510" y="36830"/>
                  </a:cubicBezTo>
                  <a:cubicBezTo>
                    <a:pt x="16510" y="38100"/>
                    <a:pt x="13970" y="40640"/>
                    <a:pt x="13970" y="43180"/>
                  </a:cubicBezTo>
                  <a:cubicBezTo>
                    <a:pt x="12700" y="71425"/>
                    <a:pt x="10160" y="112841"/>
                    <a:pt x="8890" y="152456"/>
                  </a:cubicBezTo>
                  <a:cubicBezTo>
                    <a:pt x="7620" y="175865"/>
                    <a:pt x="8890" y="201075"/>
                    <a:pt x="7620" y="224483"/>
                  </a:cubicBezTo>
                  <a:cubicBezTo>
                    <a:pt x="0" y="343329"/>
                    <a:pt x="5080" y="1814492"/>
                    <a:pt x="7620" y="1935139"/>
                  </a:cubicBezTo>
                  <a:cubicBezTo>
                    <a:pt x="6350" y="2030575"/>
                    <a:pt x="11430" y="2124211"/>
                    <a:pt x="11430" y="2219647"/>
                  </a:cubicBezTo>
                  <a:cubicBezTo>
                    <a:pt x="11430" y="2264665"/>
                    <a:pt x="15240" y="2311483"/>
                    <a:pt x="7620" y="2345805"/>
                  </a:cubicBezTo>
                  <a:cubicBezTo>
                    <a:pt x="5080" y="2354695"/>
                    <a:pt x="10160" y="2361045"/>
                    <a:pt x="19050" y="2362315"/>
                  </a:cubicBezTo>
                  <a:cubicBezTo>
                    <a:pt x="29210" y="2363585"/>
                    <a:pt x="38100" y="2363585"/>
                    <a:pt x="48260" y="2363585"/>
                  </a:cubicBezTo>
                  <a:cubicBezTo>
                    <a:pt x="116587" y="2364855"/>
                    <a:pt x="189042" y="2364855"/>
                    <a:pt x="263762" y="2366125"/>
                  </a:cubicBezTo>
                  <a:cubicBezTo>
                    <a:pt x="304518" y="2367395"/>
                    <a:pt x="345274" y="2368665"/>
                    <a:pt x="383766" y="2369935"/>
                  </a:cubicBezTo>
                  <a:cubicBezTo>
                    <a:pt x="451693" y="2371205"/>
                    <a:pt x="517355" y="2371205"/>
                    <a:pt x="585282" y="2372475"/>
                  </a:cubicBezTo>
                  <a:cubicBezTo>
                    <a:pt x="612453" y="2372475"/>
                    <a:pt x="637359" y="2372475"/>
                    <a:pt x="664530" y="2371205"/>
                  </a:cubicBezTo>
                  <a:cubicBezTo>
                    <a:pt x="675851" y="2371205"/>
                    <a:pt x="689437" y="2369935"/>
                    <a:pt x="700758" y="2369935"/>
                  </a:cubicBezTo>
                  <a:cubicBezTo>
                    <a:pt x="746042" y="2371205"/>
                    <a:pt x="1651734" y="2362315"/>
                    <a:pt x="1697018" y="2363585"/>
                  </a:cubicBezTo>
                  <a:cubicBezTo>
                    <a:pt x="1760417" y="2364855"/>
                    <a:pt x="1934762" y="2364855"/>
                    <a:pt x="1998161" y="2364855"/>
                  </a:cubicBezTo>
                  <a:cubicBezTo>
                    <a:pt x="2023067" y="2364855"/>
                    <a:pt x="2045710" y="2363585"/>
                    <a:pt x="2070616" y="2363585"/>
                  </a:cubicBezTo>
                  <a:cubicBezTo>
                    <a:pt x="2111372" y="2364855"/>
                    <a:pt x="2152128" y="2366125"/>
                    <a:pt x="2192885" y="2367395"/>
                  </a:cubicBezTo>
                  <a:cubicBezTo>
                    <a:pt x="2281189" y="2369935"/>
                    <a:pt x="2367230" y="2367395"/>
                    <a:pt x="2455535" y="2371205"/>
                  </a:cubicBezTo>
                  <a:cubicBezTo>
                    <a:pt x="2602710" y="2376285"/>
                    <a:pt x="2752149" y="2369935"/>
                    <a:pt x="2897666" y="2375015"/>
                  </a:cubicBezTo>
                  <a:cubicBezTo>
                    <a:pt x="2917986" y="2376285"/>
                    <a:pt x="2938305" y="2375015"/>
                    <a:pt x="2961166" y="2375015"/>
                  </a:cubicBezTo>
                  <a:cubicBezTo>
                    <a:pt x="2961166" y="2350885"/>
                    <a:pt x="2961166" y="2338185"/>
                    <a:pt x="2961166" y="2313283"/>
                  </a:cubicBezTo>
                  <a:cubicBezTo>
                    <a:pt x="2959895" y="2221448"/>
                    <a:pt x="2957355" y="2135015"/>
                    <a:pt x="2957355" y="2041379"/>
                  </a:cubicBezTo>
                  <a:close/>
                </a:path>
              </a:pathLst>
            </a:custGeom>
            <a:solidFill>
              <a:srgbClr val="FFFFFF"/>
            </a:solidFill>
          </p:spPr>
        </p:sp>
      </p:grpSp>
      <p:pic>
        <p:nvPicPr>
          <p:cNvPr id="4" name="Picture 4">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35537">
            <a:off x="3628665" y="4017669"/>
            <a:ext cx="3852379" cy="809000"/>
          </a:xfrm>
          <a:prstGeom prst="rect">
            <a:avLst/>
          </a:prstGeom>
        </p:spPr>
      </p:pic>
      <p:pic>
        <p:nvPicPr>
          <p:cNvPr id="5" name="Picture 5">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061744" y="893239"/>
            <a:ext cx="912432" cy="1546495"/>
          </a:xfrm>
          <a:prstGeom prst="rect">
            <a:avLst/>
          </a:prstGeom>
        </p:spPr>
      </p:pic>
      <p:pic>
        <p:nvPicPr>
          <p:cNvPr id="6" name="Picture 6">
            <a:extLs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819211" y="5430124"/>
            <a:ext cx="4165096" cy="3373728"/>
          </a:xfrm>
          <a:prstGeom prst="rect">
            <a:avLst/>
          </a:prstGeom>
        </p:spPr>
      </p:pic>
      <p:sp>
        <p:nvSpPr>
          <p:cNvPr id="7" name="TextBox 7"/>
          <p:cNvSpPr txBox="1"/>
          <p:nvPr/>
        </p:nvSpPr>
        <p:spPr>
          <a:xfrm>
            <a:off x="8412810" y="2603912"/>
            <a:ext cx="7937898" cy="5052349"/>
          </a:xfrm>
          <a:prstGeom prst="rect">
            <a:avLst/>
          </a:prstGeom>
        </p:spPr>
        <p:txBody>
          <a:bodyPr lIns="0" tIns="0" rIns="0" bIns="0" rtlCol="0" anchor="t">
            <a:spAutoFit/>
          </a:bodyPr>
          <a:lstStyle/>
          <a:p>
            <a:pPr marL="739937" lvl="1" indent="-369969">
              <a:lnSpc>
                <a:spcPts val="4455"/>
              </a:lnSpc>
              <a:buFont typeface="Arial"/>
              <a:buChar char="•"/>
            </a:pPr>
            <a:r>
              <a:rPr lang="en-US" sz="3427" dirty="0">
                <a:solidFill>
                  <a:srgbClr val="000000"/>
                </a:solidFill>
                <a:latin typeface="Poppins Medium"/>
              </a:rPr>
              <a:t>What's happening to the Earth, our common home </a:t>
            </a:r>
          </a:p>
          <a:p>
            <a:pPr>
              <a:lnSpc>
                <a:spcPts val="4455"/>
              </a:lnSpc>
            </a:pPr>
            <a:endParaRPr lang="en-US" sz="3427" dirty="0">
              <a:solidFill>
                <a:srgbClr val="000000"/>
              </a:solidFill>
              <a:latin typeface="Poppins Medium"/>
            </a:endParaRPr>
          </a:p>
          <a:p>
            <a:pPr marL="739937" lvl="1" indent="-369969">
              <a:lnSpc>
                <a:spcPts val="4455"/>
              </a:lnSpc>
              <a:buFont typeface="Arial"/>
              <a:buChar char="•"/>
            </a:pPr>
            <a:r>
              <a:rPr lang="en-US" sz="3427" dirty="0">
                <a:solidFill>
                  <a:srgbClr val="000000"/>
                </a:solidFill>
                <a:latin typeface="Poppins Medium"/>
              </a:rPr>
              <a:t>The differences between stewardship and dominion </a:t>
            </a:r>
          </a:p>
          <a:p>
            <a:pPr>
              <a:lnSpc>
                <a:spcPts val="4455"/>
              </a:lnSpc>
            </a:pPr>
            <a:endParaRPr lang="en-US" sz="3427" dirty="0">
              <a:solidFill>
                <a:srgbClr val="000000"/>
              </a:solidFill>
              <a:latin typeface="Poppins Medium"/>
            </a:endParaRPr>
          </a:p>
          <a:p>
            <a:pPr marL="739939" lvl="1" indent="-369969">
              <a:lnSpc>
                <a:spcPts val="4455"/>
              </a:lnSpc>
              <a:buFont typeface="Arial"/>
              <a:buChar char="•"/>
            </a:pPr>
            <a:r>
              <a:rPr lang="en-US" sz="3427" dirty="0">
                <a:solidFill>
                  <a:srgbClr val="000000"/>
                </a:solidFill>
                <a:latin typeface="Poppins Medium"/>
              </a:rPr>
              <a:t>How Pope Francis calls all people to be stewards of God's creation</a:t>
            </a:r>
          </a:p>
        </p:txBody>
      </p:sp>
      <p:sp>
        <p:nvSpPr>
          <p:cNvPr id="8" name="TextBox 8"/>
          <p:cNvSpPr txBox="1">
            <a:spLocks/>
          </p:cNvSpPr>
          <p:nvPr/>
        </p:nvSpPr>
        <p:spPr>
          <a:xfrm>
            <a:off x="788005" y="2863548"/>
            <a:ext cx="6227508" cy="157426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1767"/>
              </a:lnSpc>
              <a:spcBef>
                <a:spcPts val="0"/>
              </a:spcBef>
              <a:spcAft>
                <a:spcPts val="0"/>
              </a:spcAft>
              <a:buClrTx/>
              <a:buSzTx/>
              <a:buFontTx/>
              <a:buNone/>
              <a:tabLst/>
              <a:defRPr/>
            </a:pPr>
            <a:r>
              <a:rPr kumimoji="0" lang="en-US" sz="11767" b="0" i="0" u="none" strike="noStrike" kern="1200" cap="none" spc="0" normalizeH="0" baseline="0" noProof="0" dirty="0">
                <a:ln>
                  <a:noFill/>
                </a:ln>
                <a:solidFill>
                  <a:srgbClr val="FFFFFF"/>
                </a:solidFill>
                <a:effectLst/>
                <a:uLnTx/>
                <a:uFillTx/>
                <a:latin typeface="Lumios Marker Bold"/>
                <a:ea typeface="+mn-ea"/>
                <a:cs typeface="+mn-cs"/>
              </a:rPr>
              <a:t>we've learned</a:t>
            </a:r>
          </a:p>
        </p:txBody>
      </p:sp>
      <p:sp>
        <p:nvSpPr>
          <p:cNvPr id="9" name="TextBox 9"/>
          <p:cNvSpPr txBox="1">
            <a:spLocks noGrp="1"/>
          </p:cNvSpPr>
          <p:nvPr>
            <p:ph type="title" idx="4294967295"/>
          </p:nvPr>
        </p:nvSpPr>
        <p:spPr>
          <a:xfrm>
            <a:off x="742719" y="1220534"/>
            <a:ext cx="6272794" cy="1371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0800"/>
              </a:lnSpc>
              <a:spcBef>
                <a:spcPts val="0"/>
              </a:spcBef>
              <a:spcAft>
                <a:spcPts val="0"/>
              </a:spcAft>
              <a:buClrTx/>
              <a:buSzTx/>
              <a:buFontTx/>
              <a:buNone/>
              <a:tabLst/>
              <a:defRPr/>
            </a:pPr>
            <a:r>
              <a:rPr kumimoji="0" lang="en-US" sz="9000" b="0" i="0" u="none" strike="noStrike" kern="1200" cap="none" spc="0" normalizeH="0" baseline="0" noProof="0" dirty="0">
                <a:ln>
                  <a:noFill/>
                </a:ln>
                <a:solidFill>
                  <a:srgbClr val="FFFFFF"/>
                </a:solidFill>
                <a:effectLst/>
                <a:uLnTx/>
                <a:uFillTx/>
                <a:latin typeface="Poppins Medium"/>
                <a:ea typeface="+mn-ea"/>
                <a:cs typeface="+mn-cs"/>
              </a:rPr>
              <a:t>So far,</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534355" y="1734018"/>
            <a:ext cx="5199299" cy="493933"/>
          </a:xfrm>
          <a:prstGeom prst="rect">
            <a:avLst/>
          </a:prstGeom>
        </p:spPr>
      </p:pic>
      <p:sp>
        <p:nvSpPr>
          <p:cNvPr id="3" name="TextBox 3"/>
          <p:cNvSpPr txBox="1"/>
          <p:nvPr/>
        </p:nvSpPr>
        <p:spPr>
          <a:xfrm>
            <a:off x="2871751" y="495300"/>
            <a:ext cx="5776962" cy="1749425"/>
          </a:xfrm>
          <a:prstGeom prst="rect">
            <a:avLst/>
          </a:prstGeom>
        </p:spPr>
        <p:txBody>
          <a:bodyPr lIns="0" tIns="0" rIns="0" bIns="0" rtlCol="0" anchor="t">
            <a:spAutoFit/>
          </a:bodyPr>
          <a:lstStyle/>
          <a:p>
            <a:pPr>
              <a:lnSpc>
                <a:spcPts val="13000"/>
              </a:lnSpc>
            </a:pPr>
            <a:r>
              <a:rPr lang="en-US" sz="13000" dirty="0">
                <a:solidFill>
                  <a:srgbClr val="000000"/>
                </a:solidFill>
                <a:latin typeface="Lumios Marker Bold"/>
              </a:rPr>
              <a:t>Activity:</a:t>
            </a:r>
          </a:p>
        </p:txBody>
      </p:sp>
      <p:sp>
        <p:nvSpPr>
          <p:cNvPr id="4" name="TextBox 4"/>
          <p:cNvSpPr txBox="1">
            <a:spLocks noGrp="1"/>
          </p:cNvSpPr>
          <p:nvPr>
            <p:ph type="title" idx="4294967295"/>
          </p:nvPr>
        </p:nvSpPr>
        <p:spPr>
          <a:xfrm>
            <a:off x="7890327" y="678465"/>
            <a:ext cx="6422505" cy="122872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96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000000"/>
                </a:solidFill>
                <a:effectLst/>
                <a:uLnTx/>
                <a:uFillTx/>
                <a:latin typeface="Poppins Medium"/>
                <a:ea typeface="+mn-ea"/>
                <a:cs typeface="+mn-cs"/>
              </a:rPr>
              <a:t>Eco-choices</a:t>
            </a:r>
          </a:p>
        </p:txBody>
      </p:sp>
      <p:grpSp>
        <p:nvGrpSpPr>
          <p:cNvPr id="5" name="Group 5">
            <a:extLst>
              <a:ext uri="{C183D7F6-B498-43B3-948B-1728B52AA6E4}">
                <adec:decorative xmlns:adec="http://schemas.microsoft.com/office/drawing/2017/decorative" val="1"/>
              </a:ext>
            </a:extLst>
          </p:cNvPr>
          <p:cNvGrpSpPr/>
          <p:nvPr/>
        </p:nvGrpSpPr>
        <p:grpSpPr>
          <a:xfrm>
            <a:off x="1028700" y="2493274"/>
            <a:ext cx="16230600" cy="1287696"/>
            <a:chOff x="0" y="0"/>
            <a:chExt cx="4918364" cy="390211"/>
          </a:xfrm>
        </p:grpSpPr>
        <p:sp>
          <p:nvSpPr>
            <p:cNvPr id="6" name="Freeform 6"/>
            <p:cNvSpPr/>
            <p:nvPr/>
          </p:nvSpPr>
          <p:spPr>
            <a:xfrm>
              <a:off x="-3810" y="1270"/>
              <a:ext cx="4923444" cy="388941"/>
            </a:xfrm>
            <a:custGeom>
              <a:avLst/>
              <a:gdLst/>
              <a:ahLst/>
              <a:cxnLst/>
              <a:rect l="l" t="t" r="r" b="b"/>
              <a:pathLst>
                <a:path w="4923444" h="388941">
                  <a:moveTo>
                    <a:pt x="4919634" y="300337"/>
                  </a:moveTo>
                  <a:cubicBezTo>
                    <a:pt x="4919634" y="287943"/>
                    <a:pt x="4923444" y="275338"/>
                    <a:pt x="4917094" y="262943"/>
                  </a:cubicBezTo>
                  <a:cubicBezTo>
                    <a:pt x="4909474" y="254750"/>
                    <a:pt x="4898044" y="93200"/>
                    <a:pt x="4898044" y="85007"/>
                  </a:cubicBezTo>
                  <a:cubicBezTo>
                    <a:pt x="4895504" y="79334"/>
                    <a:pt x="4894234" y="73452"/>
                    <a:pt x="4891694" y="54610"/>
                  </a:cubicBezTo>
                  <a:cubicBezTo>
                    <a:pt x="4891694" y="44450"/>
                    <a:pt x="4890424" y="34290"/>
                    <a:pt x="4889154" y="21590"/>
                  </a:cubicBezTo>
                  <a:cubicBezTo>
                    <a:pt x="4878994" y="19050"/>
                    <a:pt x="4870104" y="17780"/>
                    <a:pt x="4859944" y="16510"/>
                  </a:cubicBezTo>
                  <a:cubicBezTo>
                    <a:pt x="4841244" y="15240"/>
                    <a:pt x="4818279" y="16510"/>
                    <a:pt x="4799141" y="16510"/>
                  </a:cubicBezTo>
                  <a:cubicBezTo>
                    <a:pt x="4703451" y="13970"/>
                    <a:pt x="4607762" y="8890"/>
                    <a:pt x="4512073" y="7620"/>
                  </a:cubicBezTo>
                  <a:cubicBezTo>
                    <a:pt x="4332177" y="5080"/>
                    <a:pt x="4148453" y="3810"/>
                    <a:pt x="3968557" y="2540"/>
                  </a:cubicBezTo>
                  <a:cubicBezTo>
                    <a:pt x="3903489" y="2540"/>
                    <a:pt x="3834592" y="0"/>
                    <a:pt x="3769524" y="0"/>
                  </a:cubicBezTo>
                  <a:cubicBezTo>
                    <a:pt x="3612593" y="0"/>
                    <a:pt x="3459490" y="1270"/>
                    <a:pt x="3302560" y="1270"/>
                  </a:cubicBezTo>
                  <a:cubicBezTo>
                    <a:pt x="3210698" y="1270"/>
                    <a:pt x="3118836" y="3810"/>
                    <a:pt x="3023147" y="3810"/>
                  </a:cubicBezTo>
                  <a:cubicBezTo>
                    <a:pt x="2927457" y="5080"/>
                    <a:pt x="1193567" y="7620"/>
                    <a:pt x="1097878" y="7620"/>
                  </a:cubicBezTo>
                  <a:cubicBezTo>
                    <a:pt x="1021326" y="7620"/>
                    <a:pt x="944775" y="6350"/>
                    <a:pt x="868223" y="7620"/>
                  </a:cubicBezTo>
                  <a:cubicBezTo>
                    <a:pt x="799327" y="8890"/>
                    <a:pt x="726603" y="11430"/>
                    <a:pt x="657707" y="12700"/>
                  </a:cubicBezTo>
                  <a:cubicBezTo>
                    <a:pt x="584983" y="15240"/>
                    <a:pt x="512259" y="16510"/>
                    <a:pt x="443363" y="19050"/>
                  </a:cubicBezTo>
                  <a:cubicBezTo>
                    <a:pt x="340018" y="21590"/>
                    <a:pt x="232846" y="24130"/>
                    <a:pt x="129502" y="27940"/>
                  </a:cubicBezTo>
                  <a:cubicBezTo>
                    <a:pt x="68261" y="30480"/>
                    <a:pt x="38100" y="34290"/>
                    <a:pt x="16510" y="36830"/>
                  </a:cubicBezTo>
                  <a:cubicBezTo>
                    <a:pt x="16510" y="38100"/>
                    <a:pt x="13970" y="40640"/>
                    <a:pt x="13970" y="43180"/>
                  </a:cubicBezTo>
                  <a:cubicBezTo>
                    <a:pt x="12700" y="70511"/>
                    <a:pt x="10160" y="75343"/>
                    <a:pt x="8890" y="79965"/>
                  </a:cubicBezTo>
                  <a:cubicBezTo>
                    <a:pt x="7620" y="82696"/>
                    <a:pt x="8890" y="85637"/>
                    <a:pt x="7620" y="88368"/>
                  </a:cubicBezTo>
                  <a:cubicBezTo>
                    <a:pt x="0" y="102233"/>
                    <a:pt x="5080" y="273867"/>
                    <a:pt x="7620" y="287943"/>
                  </a:cubicBezTo>
                  <a:cubicBezTo>
                    <a:pt x="6350" y="299077"/>
                    <a:pt x="11430" y="310001"/>
                    <a:pt x="11430" y="321135"/>
                  </a:cubicBezTo>
                  <a:cubicBezTo>
                    <a:pt x="11430" y="326387"/>
                    <a:pt x="15240" y="331849"/>
                    <a:pt x="7620" y="358461"/>
                  </a:cubicBezTo>
                  <a:cubicBezTo>
                    <a:pt x="5080" y="367351"/>
                    <a:pt x="10160" y="373701"/>
                    <a:pt x="19050" y="374971"/>
                  </a:cubicBezTo>
                  <a:cubicBezTo>
                    <a:pt x="29210" y="376241"/>
                    <a:pt x="38100" y="376241"/>
                    <a:pt x="48260" y="376241"/>
                  </a:cubicBezTo>
                  <a:cubicBezTo>
                    <a:pt x="160122" y="377511"/>
                    <a:pt x="282605" y="377511"/>
                    <a:pt x="408914" y="378781"/>
                  </a:cubicBezTo>
                  <a:cubicBezTo>
                    <a:pt x="477811" y="380051"/>
                    <a:pt x="546707" y="381321"/>
                    <a:pt x="611776" y="382591"/>
                  </a:cubicBezTo>
                  <a:cubicBezTo>
                    <a:pt x="726603" y="383861"/>
                    <a:pt x="837603" y="383861"/>
                    <a:pt x="952430" y="385131"/>
                  </a:cubicBezTo>
                  <a:cubicBezTo>
                    <a:pt x="998361" y="385131"/>
                    <a:pt x="1040464" y="385131"/>
                    <a:pt x="1086395" y="383861"/>
                  </a:cubicBezTo>
                  <a:cubicBezTo>
                    <a:pt x="1105533" y="383861"/>
                    <a:pt x="1128498" y="382591"/>
                    <a:pt x="1147636" y="382591"/>
                  </a:cubicBezTo>
                  <a:cubicBezTo>
                    <a:pt x="1224187" y="383861"/>
                    <a:pt x="2755217" y="374971"/>
                    <a:pt x="2831768" y="376241"/>
                  </a:cubicBezTo>
                  <a:cubicBezTo>
                    <a:pt x="2938940" y="377511"/>
                    <a:pt x="3233663" y="377511"/>
                    <a:pt x="3340835" y="377511"/>
                  </a:cubicBezTo>
                  <a:cubicBezTo>
                    <a:pt x="3382939" y="377511"/>
                    <a:pt x="3421214" y="376241"/>
                    <a:pt x="3463317" y="376241"/>
                  </a:cubicBezTo>
                  <a:cubicBezTo>
                    <a:pt x="3532214" y="377511"/>
                    <a:pt x="3601110" y="378781"/>
                    <a:pt x="3670006" y="380051"/>
                  </a:cubicBezTo>
                  <a:cubicBezTo>
                    <a:pt x="3819282" y="382591"/>
                    <a:pt x="3964729" y="380051"/>
                    <a:pt x="4114005" y="383861"/>
                  </a:cubicBezTo>
                  <a:cubicBezTo>
                    <a:pt x="4362797" y="388941"/>
                    <a:pt x="4615417" y="382591"/>
                    <a:pt x="4859944" y="387671"/>
                  </a:cubicBezTo>
                  <a:cubicBezTo>
                    <a:pt x="4880264" y="388941"/>
                    <a:pt x="4900584" y="387671"/>
                    <a:pt x="4923444" y="387671"/>
                  </a:cubicBezTo>
                  <a:cubicBezTo>
                    <a:pt x="4923444" y="363541"/>
                    <a:pt x="4923444" y="350841"/>
                    <a:pt x="4923444" y="332059"/>
                  </a:cubicBezTo>
                  <a:cubicBezTo>
                    <a:pt x="4922174" y="321345"/>
                    <a:pt x="4919634" y="311261"/>
                    <a:pt x="4919634" y="300337"/>
                  </a:cubicBezTo>
                  <a:close/>
                </a:path>
              </a:pathLst>
            </a:custGeom>
            <a:solidFill>
              <a:srgbClr val="EFEFEF"/>
            </a:solidFill>
          </p:spPr>
        </p:sp>
      </p:grpSp>
      <p:pic>
        <p:nvPicPr>
          <p:cNvPr id="7" name="Picture 7">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29024" y="2965217"/>
            <a:ext cx="324471" cy="343811"/>
          </a:xfrm>
          <a:prstGeom prst="rect">
            <a:avLst/>
          </a:prstGeom>
        </p:spPr>
      </p:pic>
      <p:pic>
        <p:nvPicPr>
          <p:cNvPr id="8" name="Picture 8">
            <a:extLs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230438">
            <a:off x="15776383" y="-248630"/>
            <a:ext cx="1322849" cy="2242116"/>
          </a:xfrm>
          <a:prstGeom prst="rect">
            <a:avLst/>
          </a:prstGeom>
        </p:spPr>
      </p:pic>
      <p:sp>
        <p:nvSpPr>
          <p:cNvPr id="9" name="TextBox 9"/>
          <p:cNvSpPr txBox="1"/>
          <p:nvPr/>
        </p:nvSpPr>
        <p:spPr>
          <a:xfrm>
            <a:off x="2376408" y="2920132"/>
            <a:ext cx="13535183" cy="422910"/>
          </a:xfrm>
          <a:prstGeom prst="rect">
            <a:avLst/>
          </a:prstGeom>
        </p:spPr>
        <p:txBody>
          <a:bodyPr lIns="0" tIns="0" rIns="0" bIns="0" rtlCol="0" anchor="t">
            <a:spAutoFit/>
          </a:bodyPr>
          <a:lstStyle/>
          <a:p>
            <a:pPr>
              <a:lnSpc>
                <a:spcPts val="3510"/>
              </a:lnSpc>
            </a:pPr>
            <a:r>
              <a:rPr lang="en-US" sz="2700" dirty="0">
                <a:solidFill>
                  <a:srgbClr val="000000"/>
                </a:solidFill>
                <a:latin typeface="Poppins Medium Bold"/>
              </a:rPr>
              <a:t>1 minute writing down 3 activities you do every day</a:t>
            </a:r>
          </a:p>
        </p:txBody>
      </p:sp>
      <p:grpSp>
        <p:nvGrpSpPr>
          <p:cNvPr id="10" name="Group 10">
            <a:extLst>
              <a:ext uri="{C183D7F6-B498-43B3-948B-1728B52AA6E4}">
                <adec:decorative xmlns:adec="http://schemas.microsoft.com/office/drawing/2017/decorative" val="1"/>
              </a:ext>
            </a:extLst>
          </p:cNvPr>
          <p:cNvGrpSpPr/>
          <p:nvPr/>
        </p:nvGrpSpPr>
        <p:grpSpPr>
          <a:xfrm>
            <a:off x="1028700" y="4564283"/>
            <a:ext cx="16230600" cy="1287696"/>
            <a:chOff x="0" y="0"/>
            <a:chExt cx="4918364" cy="390211"/>
          </a:xfrm>
        </p:grpSpPr>
        <p:sp>
          <p:nvSpPr>
            <p:cNvPr id="11" name="Freeform 11"/>
            <p:cNvSpPr/>
            <p:nvPr/>
          </p:nvSpPr>
          <p:spPr>
            <a:xfrm>
              <a:off x="-3810" y="1270"/>
              <a:ext cx="4923444" cy="388941"/>
            </a:xfrm>
            <a:custGeom>
              <a:avLst/>
              <a:gdLst/>
              <a:ahLst/>
              <a:cxnLst/>
              <a:rect l="l" t="t" r="r" b="b"/>
              <a:pathLst>
                <a:path w="4923444" h="388941">
                  <a:moveTo>
                    <a:pt x="4919634" y="300337"/>
                  </a:moveTo>
                  <a:cubicBezTo>
                    <a:pt x="4919634" y="287943"/>
                    <a:pt x="4923444" y="275338"/>
                    <a:pt x="4917094" y="262943"/>
                  </a:cubicBezTo>
                  <a:cubicBezTo>
                    <a:pt x="4909474" y="254750"/>
                    <a:pt x="4898044" y="93200"/>
                    <a:pt x="4898044" y="85007"/>
                  </a:cubicBezTo>
                  <a:cubicBezTo>
                    <a:pt x="4895504" y="79334"/>
                    <a:pt x="4894234" y="73452"/>
                    <a:pt x="4891694" y="54610"/>
                  </a:cubicBezTo>
                  <a:cubicBezTo>
                    <a:pt x="4891694" y="44450"/>
                    <a:pt x="4890424" y="34290"/>
                    <a:pt x="4889154" y="21590"/>
                  </a:cubicBezTo>
                  <a:cubicBezTo>
                    <a:pt x="4878994" y="19050"/>
                    <a:pt x="4870104" y="17780"/>
                    <a:pt x="4859944" y="16510"/>
                  </a:cubicBezTo>
                  <a:cubicBezTo>
                    <a:pt x="4841244" y="15240"/>
                    <a:pt x="4818279" y="16510"/>
                    <a:pt x="4799141" y="16510"/>
                  </a:cubicBezTo>
                  <a:cubicBezTo>
                    <a:pt x="4703451" y="13970"/>
                    <a:pt x="4607762" y="8890"/>
                    <a:pt x="4512073" y="7620"/>
                  </a:cubicBezTo>
                  <a:cubicBezTo>
                    <a:pt x="4332177" y="5080"/>
                    <a:pt x="4148453" y="3810"/>
                    <a:pt x="3968557" y="2540"/>
                  </a:cubicBezTo>
                  <a:cubicBezTo>
                    <a:pt x="3903489" y="2540"/>
                    <a:pt x="3834592" y="0"/>
                    <a:pt x="3769524" y="0"/>
                  </a:cubicBezTo>
                  <a:cubicBezTo>
                    <a:pt x="3612593" y="0"/>
                    <a:pt x="3459490" y="1270"/>
                    <a:pt x="3302560" y="1270"/>
                  </a:cubicBezTo>
                  <a:cubicBezTo>
                    <a:pt x="3210698" y="1270"/>
                    <a:pt x="3118836" y="3810"/>
                    <a:pt x="3023147" y="3810"/>
                  </a:cubicBezTo>
                  <a:cubicBezTo>
                    <a:pt x="2927457" y="5080"/>
                    <a:pt x="1193567" y="7620"/>
                    <a:pt x="1097878" y="7620"/>
                  </a:cubicBezTo>
                  <a:cubicBezTo>
                    <a:pt x="1021326" y="7620"/>
                    <a:pt x="944775" y="6350"/>
                    <a:pt x="868223" y="7620"/>
                  </a:cubicBezTo>
                  <a:cubicBezTo>
                    <a:pt x="799327" y="8890"/>
                    <a:pt x="726603" y="11430"/>
                    <a:pt x="657707" y="12700"/>
                  </a:cubicBezTo>
                  <a:cubicBezTo>
                    <a:pt x="584983" y="15240"/>
                    <a:pt x="512259" y="16510"/>
                    <a:pt x="443363" y="19050"/>
                  </a:cubicBezTo>
                  <a:cubicBezTo>
                    <a:pt x="340018" y="21590"/>
                    <a:pt x="232846" y="24130"/>
                    <a:pt x="129502" y="27940"/>
                  </a:cubicBezTo>
                  <a:cubicBezTo>
                    <a:pt x="68261" y="30480"/>
                    <a:pt x="38100" y="34290"/>
                    <a:pt x="16510" y="36830"/>
                  </a:cubicBezTo>
                  <a:cubicBezTo>
                    <a:pt x="16510" y="38100"/>
                    <a:pt x="13970" y="40640"/>
                    <a:pt x="13970" y="43180"/>
                  </a:cubicBezTo>
                  <a:cubicBezTo>
                    <a:pt x="12700" y="70511"/>
                    <a:pt x="10160" y="75343"/>
                    <a:pt x="8890" y="79965"/>
                  </a:cubicBezTo>
                  <a:cubicBezTo>
                    <a:pt x="7620" y="82696"/>
                    <a:pt x="8890" y="85637"/>
                    <a:pt x="7620" y="88368"/>
                  </a:cubicBezTo>
                  <a:cubicBezTo>
                    <a:pt x="0" y="102233"/>
                    <a:pt x="5080" y="273867"/>
                    <a:pt x="7620" y="287943"/>
                  </a:cubicBezTo>
                  <a:cubicBezTo>
                    <a:pt x="6350" y="299077"/>
                    <a:pt x="11430" y="310001"/>
                    <a:pt x="11430" y="321135"/>
                  </a:cubicBezTo>
                  <a:cubicBezTo>
                    <a:pt x="11430" y="326387"/>
                    <a:pt x="15240" y="331849"/>
                    <a:pt x="7620" y="358461"/>
                  </a:cubicBezTo>
                  <a:cubicBezTo>
                    <a:pt x="5080" y="367351"/>
                    <a:pt x="10160" y="373701"/>
                    <a:pt x="19050" y="374971"/>
                  </a:cubicBezTo>
                  <a:cubicBezTo>
                    <a:pt x="29210" y="376241"/>
                    <a:pt x="38100" y="376241"/>
                    <a:pt x="48260" y="376241"/>
                  </a:cubicBezTo>
                  <a:cubicBezTo>
                    <a:pt x="160122" y="377511"/>
                    <a:pt x="282605" y="377511"/>
                    <a:pt x="408914" y="378781"/>
                  </a:cubicBezTo>
                  <a:cubicBezTo>
                    <a:pt x="477811" y="380051"/>
                    <a:pt x="546707" y="381321"/>
                    <a:pt x="611776" y="382591"/>
                  </a:cubicBezTo>
                  <a:cubicBezTo>
                    <a:pt x="726603" y="383861"/>
                    <a:pt x="837603" y="383861"/>
                    <a:pt x="952430" y="385131"/>
                  </a:cubicBezTo>
                  <a:cubicBezTo>
                    <a:pt x="998361" y="385131"/>
                    <a:pt x="1040464" y="385131"/>
                    <a:pt x="1086395" y="383861"/>
                  </a:cubicBezTo>
                  <a:cubicBezTo>
                    <a:pt x="1105533" y="383861"/>
                    <a:pt x="1128498" y="382591"/>
                    <a:pt x="1147636" y="382591"/>
                  </a:cubicBezTo>
                  <a:cubicBezTo>
                    <a:pt x="1224187" y="383861"/>
                    <a:pt x="2755217" y="374971"/>
                    <a:pt x="2831768" y="376241"/>
                  </a:cubicBezTo>
                  <a:cubicBezTo>
                    <a:pt x="2938940" y="377511"/>
                    <a:pt x="3233663" y="377511"/>
                    <a:pt x="3340835" y="377511"/>
                  </a:cubicBezTo>
                  <a:cubicBezTo>
                    <a:pt x="3382939" y="377511"/>
                    <a:pt x="3421214" y="376241"/>
                    <a:pt x="3463317" y="376241"/>
                  </a:cubicBezTo>
                  <a:cubicBezTo>
                    <a:pt x="3532214" y="377511"/>
                    <a:pt x="3601110" y="378781"/>
                    <a:pt x="3670006" y="380051"/>
                  </a:cubicBezTo>
                  <a:cubicBezTo>
                    <a:pt x="3819282" y="382591"/>
                    <a:pt x="3964729" y="380051"/>
                    <a:pt x="4114005" y="383861"/>
                  </a:cubicBezTo>
                  <a:cubicBezTo>
                    <a:pt x="4362797" y="388941"/>
                    <a:pt x="4615417" y="382591"/>
                    <a:pt x="4859944" y="387671"/>
                  </a:cubicBezTo>
                  <a:cubicBezTo>
                    <a:pt x="4880264" y="388941"/>
                    <a:pt x="4900584" y="387671"/>
                    <a:pt x="4923444" y="387671"/>
                  </a:cubicBezTo>
                  <a:cubicBezTo>
                    <a:pt x="4923444" y="363541"/>
                    <a:pt x="4923444" y="350841"/>
                    <a:pt x="4923444" y="332059"/>
                  </a:cubicBezTo>
                  <a:cubicBezTo>
                    <a:pt x="4922174" y="321345"/>
                    <a:pt x="4919634" y="311261"/>
                    <a:pt x="4919634" y="300337"/>
                  </a:cubicBezTo>
                  <a:close/>
                </a:path>
              </a:pathLst>
            </a:custGeom>
            <a:solidFill>
              <a:srgbClr val="EFEFEF"/>
            </a:solidFill>
          </p:spPr>
        </p:sp>
      </p:grpSp>
      <p:pic>
        <p:nvPicPr>
          <p:cNvPr id="12" name="Picture 12">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29024" y="5036226"/>
            <a:ext cx="324471" cy="343811"/>
          </a:xfrm>
          <a:prstGeom prst="rect">
            <a:avLst/>
          </a:prstGeom>
        </p:spPr>
      </p:pic>
      <p:sp>
        <p:nvSpPr>
          <p:cNvPr id="13" name="TextBox 13"/>
          <p:cNvSpPr txBox="1"/>
          <p:nvPr/>
        </p:nvSpPr>
        <p:spPr>
          <a:xfrm>
            <a:off x="2376408" y="4991141"/>
            <a:ext cx="13535183" cy="422910"/>
          </a:xfrm>
          <a:prstGeom prst="rect">
            <a:avLst/>
          </a:prstGeom>
        </p:spPr>
        <p:txBody>
          <a:bodyPr lIns="0" tIns="0" rIns="0" bIns="0" rtlCol="0" anchor="t">
            <a:spAutoFit/>
          </a:bodyPr>
          <a:lstStyle/>
          <a:p>
            <a:pPr>
              <a:lnSpc>
                <a:spcPts val="3510"/>
              </a:lnSpc>
            </a:pPr>
            <a:r>
              <a:rPr lang="en-US" sz="2700" dirty="0">
                <a:solidFill>
                  <a:srgbClr val="000000"/>
                </a:solidFill>
                <a:latin typeface="Poppins Medium Bold"/>
              </a:rPr>
              <a:t>1 minute writing how those 3 activities impacts the environment</a:t>
            </a:r>
          </a:p>
        </p:txBody>
      </p:sp>
      <p:grpSp>
        <p:nvGrpSpPr>
          <p:cNvPr id="14" name="Group 14">
            <a:extLst>
              <a:ext uri="{C183D7F6-B498-43B3-948B-1728B52AA6E4}">
                <adec:decorative xmlns:adec="http://schemas.microsoft.com/office/drawing/2017/decorative" val="1"/>
              </a:ext>
            </a:extLst>
          </p:cNvPr>
          <p:cNvGrpSpPr/>
          <p:nvPr/>
        </p:nvGrpSpPr>
        <p:grpSpPr>
          <a:xfrm>
            <a:off x="1028700" y="7500690"/>
            <a:ext cx="16230600" cy="1287696"/>
            <a:chOff x="0" y="0"/>
            <a:chExt cx="4918364" cy="390211"/>
          </a:xfrm>
        </p:grpSpPr>
        <p:sp>
          <p:nvSpPr>
            <p:cNvPr id="15" name="Freeform 15"/>
            <p:cNvSpPr/>
            <p:nvPr/>
          </p:nvSpPr>
          <p:spPr>
            <a:xfrm>
              <a:off x="-3810" y="1270"/>
              <a:ext cx="4923444" cy="388941"/>
            </a:xfrm>
            <a:custGeom>
              <a:avLst/>
              <a:gdLst/>
              <a:ahLst/>
              <a:cxnLst/>
              <a:rect l="l" t="t" r="r" b="b"/>
              <a:pathLst>
                <a:path w="4923444" h="388941">
                  <a:moveTo>
                    <a:pt x="4919634" y="300337"/>
                  </a:moveTo>
                  <a:cubicBezTo>
                    <a:pt x="4919634" y="287943"/>
                    <a:pt x="4923444" y="275338"/>
                    <a:pt x="4917094" y="262943"/>
                  </a:cubicBezTo>
                  <a:cubicBezTo>
                    <a:pt x="4909474" y="254750"/>
                    <a:pt x="4898044" y="93200"/>
                    <a:pt x="4898044" y="85007"/>
                  </a:cubicBezTo>
                  <a:cubicBezTo>
                    <a:pt x="4895504" y="79334"/>
                    <a:pt x="4894234" y="73452"/>
                    <a:pt x="4891694" y="54610"/>
                  </a:cubicBezTo>
                  <a:cubicBezTo>
                    <a:pt x="4891694" y="44450"/>
                    <a:pt x="4890424" y="34290"/>
                    <a:pt x="4889154" y="21590"/>
                  </a:cubicBezTo>
                  <a:cubicBezTo>
                    <a:pt x="4878994" y="19050"/>
                    <a:pt x="4870104" y="17780"/>
                    <a:pt x="4859944" y="16510"/>
                  </a:cubicBezTo>
                  <a:cubicBezTo>
                    <a:pt x="4841244" y="15240"/>
                    <a:pt x="4818279" y="16510"/>
                    <a:pt x="4799141" y="16510"/>
                  </a:cubicBezTo>
                  <a:cubicBezTo>
                    <a:pt x="4703451" y="13970"/>
                    <a:pt x="4607762" y="8890"/>
                    <a:pt x="4512073" y="7620"/>
                  </a:cubicBezTo>
                  <a:cubicBezTo>
                    <a:pt x="4332177" y="5080"/>
                    <a:pt x="4148453" y="3810"/>
                    <a:pt x="3968557" y="2540"/>
                  </a:cubicBezTo>
                  <a:cubicBezTo>
                    <a:pt x="3903489" y="2540"/>
                    <a:pt x="3834592" y="0"/>
                    <a:pt x="3769524" y="0"/>
                  </a:cubicBezTo>
                  <a:cubicBezTo>
                    <a:pt x="3612593" y="0"/>
                    <a:pt x="3459490" y="1270"/>
                    <a:pt x="3302560" y="1270"/>
                  </a:cubicBezTo>
                  <a:cubicBezTo>
                    <a:pt x="3210698" y="1270"/>
                    <a:pt x="3118836" y="3810"/>
                    <a:pt x="3023147" y="3810"/>
                  </a:cubicBezTo>
                  <a:cubicBezTo>
                    <a:pt x="2927457" y="5080"/>
                    <a:pt x="1193567" y="7620"/>
                    <a:pt x="1097878" y="7620"/>
                  </a:cubicBezTo>
                  <a:cubicBezTo>
                    <a:pt x="1021326" y="7620"/>
                    <a:pt x="944775" y="6350"/>
                    <a:pt x="868223" y="7620"/>
                  </a:cubicBezTo>
                  <a:cubicBezTo>
                    <a:pt x="799327" y="8890"/>
                    <a:pt x="726603" y="11430"/>
                    <a:pt x="657707" y="12700"/>
                  </a:cubicBezTo>
                  <a:cubicBezTo>
                    <a:pt x="584983" y="15240"/>
                    <a:pt x="512259" y="16510"/>
                    <a:pt x="443363" y="19050"/>
                  </a:cubicBezTo>
                  <a:cubicBezTo>
                    <a:pt x="340018" y="21590"/>
                    <a:pt x="232846" y="24130"/>
                    <a:pt x="129502" y="27940"/>
                  </a:cubicBezTo>
                  <a:cubicBezTo>
                    <a:pt x="68261" y="30480"/>
                    <a:pt x="38100" y="34290"/>
                    <a:pt x="16510" y="36830"/>
                  </a:cubicBezTo>
                  <a:cubicBezTo>
                    <a:pt x="16510" y="38100"/>
                    <a:pt x="13970" y="40640"/>
                    <a:pt x="13970" y="43180"/>
                  </a:cubicBezTo>
                  <a:cubicBezTo>
                    <a:pt x="12700" y="70511"/>
                    <a:pt x="10160" y="75343"/>
                    <a:pt x="8890" y="79965"/>
                  </a:cubicBezTo>
                  <a:cubicBezTo>
                    <a:pt x="7620" y="82696"/>
                    <a:pt x="8890" y="85637"/>
                    <a:pt x="7620" y="88368"/>
                  </a:cubicBezTo>
                  <a:cubicBezTo>
                    <a:pt x="0" y="102233"/>
                    <a:pt x="5080" y="273867"/>
                    <a:pt x="7620" y="287943"/>
                  </a:cubicBezTo>
                  <a:cubicBezTo>
                    <a:pt x="6350" y="299077"/>
                    <a:pt x="11430" y="310001"/>
                    <a:pt x="11430" y="321135"/>
                  </a:cubicBezTo>
                  <a:cubicBezTo>
                    <a:pt x="11430" y="326387"/>
                    <a:pt x="15240" y="331849"/>
                    <a:pt x="7620" y="358461"/>
                  </a:cubicBezTo>
                  <a:cubicBezTo>
                    <a:pt x="5080" y="367351"/>
                    <a:pt x="10160" y="373701"/>
                    <a:pt x="19050" y="374971"/>
                  </a:cubicBezTo>
                  <a:cubicBezTo>
                    <a:pt x="29210" y="376241"/>
                    <a:pt x="38100" y="376241"/>
                    <a:pt x="48260" y="376241"/>
                  </a:cubicBezTo>
                  <a:cubicBezTo>
                    <a:pt x="160122" y="377511"/>
                    <a:pt x="282605" y="377511"/>
                    <a:pt x="408914" y="378781"/>
                  </a:cubicBezTo>
                  <a:cubicBezTo>
                    <a:pt x="477811" y="380051"/>
                    <a:pt x="546707" y="381321"/>
                    <a:pt x="611776" y="382591"/>
                  </a:cubicBezTo>
                  <a:cubicBezTo>
                    <a:pt x="726603" y="383861"/>
                    <a:pt x="837603" y="383861"/>
                    <a:pt x="952430" y="385131"/>
                  </a:cubicBezTo>
                  <a:cubicBezTo>
                    <a:pt x="998361" y="385131"/>
                    <a:pt x="1040464" y="385131"/>
                    <a:pt x="1086395" y="383861"/>
                  </a:cubicBezTo>
                  <a:cubicBezTo>
                    <a:pt x="1105533" y="383861"/>
                    <a:pt x="1128498" y="382591"/>
                    <a:pt x="1147636" y="382591"/>
                  </a:cubicBezTo>
                  <a:cubicBezTo>
                    <a:pt x="1224187" y="383861"/>
                    <a:pt x="2755217" y="374971"/>
                    <a:pt x="2831768" y="376241"/>
                  </a:cubicBezTo>
                  <a:cubicBezTo>
                    <a:pt x="2938940" y="377511"/>
                    <a:pt x="3233663" y="377511"/>
                    <a:pt x="3340835" y="377511"/>
                  </a:cubicBezTo>
                  <a:cubicBezTo>
                    <a:pt x="3382939" y="377511"/>
                    <a:pt x="3421214" y="376241"/>
                    <a:pt x="3463317" y="376241"/>
                  </a:cubicBezTo>
                  <a:cubicBezTo>
                    <a:pt x="3532214" y="377511"/>
                    <a:pt x="3601110" y="378781"/>
                    <a:pt x="3670006" y="380051"/>
                  </a:cubicBezTo>
                  <a:cubicBezTo>
                    <a:pt x="3819282" y="382591"/>
                    <a:pt x="3964729" y="380051"/>
                    <a:pt x="4114005" y="383861"/>
                  </a:cubicBezTo>
                  <a:cubicBezTo>
                    <a:pt x="4362797" y="388941"/>
                    <a:pt x="4615417" y="382591"/>
                    <a:pt x="4859944" y="387671"/>
                  </a:cubicBezTo>
                  <a:cubicBezTo>
                    <a:pt x="4880264" y="388941"/>
                    <a:pt x="4900584" y="387671"/>
                    <a:pt x="4923444" y="387671"/>
                  </a:cubicBezTo>
                  <a:cubicBezTo>
                    <a:pt x="4923444" y="363541"/>
                    <a:pt x="4923444" y="350841"/>
                    <a:pt x="4923444" y="332059"/>
                  </a:cubicBezTo>
                  <a:cubicBezTo>
                    <a:pt x="4922174" y="321345"/>
                    <a:pt x="4919634" y="311261"/>
                    <a:pt x="4919634" y="300337"/>
                  </a:cubicBezTo>
                  <a:close/>
                </a:path>
              </a:pathLst>
            </a:custGeom>
            <a:solidFill>
              <a:srgbClr val="EFEFEF"/>
            </a:solidFill>
          </p:spPr>
        </p:sp>
      </p:grpSp>
      <p:pic>
        <p:nvPicPr>
          <p:cNvPr id="16" name="Picture 16">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29024" y="7972633"/>
            <a:ext cx="324471" cy="343811"/>
          </a:xfrm>
          <a:prstGeom prst="rect">
            <a:avLst/>
          </a:prstGeom>
        </p:spPr>
      </p:pic>
      <p:sp>
        <p:nvSpPr>
          <p:cNvPr id="17" name="TextBox 17"/>
          <p:cNvSpPr txBox="1"/>
          <p:nvPr/>
        </p:nvSpPr>
        <p:spPr>
          <a:xfrm>
            <a:off x="2376408" y="7927548"/>
            <a:ext cx="13535183" cy="422910"/>
          </a:xfrm>
          <a:prstGeom prst="rect">
            <a:avLst/>
          </a:prstGeom>
        </p:spPr>
        <p:txBody>
          <a:bodyPr lIns="0" tIns="0" rIns="0" bIns="0" rtlCol="0" anchor="t">
            <a:spAutoFit/>
          </a:bodyPr>
          <a:lstStyle/>
          <a:p>
            <a:pPr>
              <a:lnSpc>
                <a:spcPts val="3510"/>
              </a:lnSpc>
            </a:pPr>
            <a:r>
              <a:rPr lang="en-US" sz="2700" dirty="0">
                <a:solidFill>
                  <a:srgbClr val="000000"/>
                </a:solidFill>
                <a:latin typeface="Poppins Medium Bold"/>
              </a:rPr>
              <a:t>2 minutes writing what you could do to reduce that environmental impact </a:t>
            </a:r>
          </a:p>
        </p:txBody>
      </p:sp>
      <p:sp>
        <p:nvSpPr>
          <p:cNvPr id="18" name="TextBox 18"/>
          <p:cNvSpPr txBox="1"/>
          <p:nvPr/>
        </p:nvSpPr>
        <p:spPr>
          <a:xfrm>
            <a:off x="2376408" y="3943591"/>
            <a:ext cx="13535183" cy="422910"/>
          </a:xfrm>
          <a:prstGeom prst="rect">
            <a:avLst/>
          </a:prstGeom>
        </p:spPr>
        <p:txBody>
          <a:bodyPr lIns="0" tIns="0" rIns="0" bIns="0" rtlCol="0" anchor="t">
            <a:spAutoFit/>
          </a:bodyPr>
          <a:lstStyle/>
          <a:p>
            <a:pPr>
              <a:lnSpc>
                <a:spcPts val="3510"/>
              </a:lnSpc>
            </a:pPr>
            <a:r>
              <a:rPr lang="en-US" sz="2700" dirty="0">
                <a:solidFill>
                  <a:srgbClr val="000000"/>
                </a:solidFill>
                <a:latin typeface="Poppins Medium"/>
              </a:rPr>
              <a:t>Example: Brushing your teeth</a:t>
            </a:r>
          </a:p>
        </p:txBody>
      </p:sp>
      <p:sp>
        <p:nvSpPr>
          <p:cNvPr id="19" name="TextBox 19"/>
          <p:cNvSpPr txBox="1"/>
          <p:nvPr/>
        </p:nvSpPr>
        <p:spPr>
          <a:xfrm>
            <a:off x="2376408" y="6057738"/>
            <a:ext cx="14669125" cy="1299210"/>
          </a:xfrm>
          <a:prstGeom prst="rect">
            <a:avLst/>
          </a:prstGeom>
        </p:spPr>
        <p:txBody>
          <a:bodyPr lIns="0" tIns="0" rIns="0" bIns="0" rtlCol="0" anchor="t">
            <a:spAutoFit/>
          </a:bodyPr>
          <a:lstStyle/>
          <a:p>
            <a:pPr>
              <a:lnSpc>
                <a:spcPts val="3510"/>
              </a:lnSpc>
            </a:pPr>
            <a:r>
              <a:rPr lang="en-US" sz="2700" dirty="0">
                <a:solidFill>
                  <a:srgbClr val="000000"/>
                </a:solidFill>
                <a:latin typeface="Poppins Medium"/>
              </a:rPr>
              <a:t>Example: Uses </a:t>
            </a:r>
            <a:r>
              <a:rPr lang="en-US" sz="2700" dirty="0">
                <a:solidFill>
                  <a:srgbClr val="000000"/>
                </a:solidFill>
                <a:latin typeface="Poppins Medium Bold"/>
              </a:rPr>
              <a:t>water </a:t>
            </a:r>
            <a:r>
              <a:rPr lang="en-US" sz="2700" dirty="0">
                <a:solidFill>
                  <a:srgbClr val="000000"/>
                </a:solidFill>
                <a:latin typeface="Poppins Medium"/>
              </a:rPr>
              <a:t>(how much water? where is the water from?), </a:t>
            </a:r>
            <a:r>
              <a:rPr lang="en-US" sz="2700" dirty="0">
                <a:solidFill>
                  <a:srgbClr val="000000"/>
                </a:solidFill>
                <a:latin typeface="Poppins Medium Bold"/>
              </a:rPr>
              <a:t>toothpaste</a:t>
            </a:r>
            <a:r>
              <a:rPr lang="en-US" sz="2700" dirty="0">
                <a:solidFill>
                  <a:srgbClr val="000000"/>
                </a:solidFill>
                <a:latin typeface="Poppins Medium"/>
              </a:rPr>
              <a:t> (in a plastic container? Ingredients like fluoride that pollute the water?), and </a:t>
            </a:r>
            <a:r>
              <a:rPr lang="en-US" sz="2700" dirty="0">
                <a:solidFill>
                  <a:srgbClr val="000000"/>
                </a:solidFill>
                <a:latin typeface="Poppins Medium Bold"/>
              </a:rPr>
              <a:t>toothbrush</a:t>
            </a:r>
            <a:r>
              <a:rPr lang="en-US" sz="2700" dirty="0">
                <a:solidFill>
                  <a:srgbClr val="000000"/>
                </a:solidFill>
                <a:latin typeface="Poppins Medium"/>
              </a:rPr>
              <a:t> (made from plastic?)</a:t>
            </a:r>
          </a:p>
        </p:txBody>
      </p:sp>
      <p:sp>
        <p:nvSpPr>
          <p:cNvPr id="20" name="TextBox 20"/>
          <p:cNvSpPr txBox="1"/>
          <p:nvPr/>
        </p:nvSpPr>
        <p:spPr>
          <a:xfrm>
            <a:off x="2376408" y="8958019"/>
            <a:ext cx="14669125" cy="861060"/>
          </a:xfrm>
          <a:prstGeom prst="rect">
            <a:avLst/>
          </a:prstGeom>
        </p:spPr>
        <p:txBody>
          <a:bodyPr lIns="0" tIns="0" rIns="0" bIns="0" rtlCol="0" anchor="t">
            <a:spAutoFit/>
          </a:bodyPr>
          <a:lstStyle/>
          <a:p>
            <a:pPr>
              <a:lnSpc>
                <a:spcPts val="3510"/>
              </a:lnSpc>
            </a:pPr>
            <a:r>
              <a:rPr lang="en-US" sz="2700" dirty="0">
                <a:solidFill>
                  <a:srgbClr val="000000"/>
                </a:solidFill>
                <a:latin typeface="Poppins Medium"/>
              </a:rPr>
              <a:t>Example: Turn off the tap when brushing your teeth, switch to a plastic-free toothpaste, use a toothbrush made from recycled or sustainable materials.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B643D"/>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1028700" y="721600"/>
            <a:ext cx="16230600" cy="8934516"/>
            <a:chOff x="0" y="0"/>
            <a:chExt cx="4918364" cy="2707429"/>
          </a:xfrm>
        </p:grpSpPr>
        <p:sp>
          <p:nvSpPr>
            <p:cNvPr id="3" name="Freeform 3"/>
            <p:cNvSpPr/>
            <p:nvPr/>
          </p:nvSpPr>
          <p:spPr>
            <a:xfrm>
              <a:off x="-3810" y="1270"/>
              <a:ext cx="4923444" cy="2706159"/>
            </a:xfrm>
            <a:custGeom>
              <a:avLst/>
              <a:gdLst/>
              <a:ahLst/>
              <a:cxnLst/>
              <a:rect l="l" t="t" r="r" b="b"/>
              <a:pathLst>
                <a:path w="4923444" h="2706159">
                  <a:moveTo>
                    <a:pt x="4919634" y="2330370"/>
                  </a:moveTo>
                  <a:cubicBezTo>
                    <a:pt x="4919634" y="2208552"/>
                    <a:pt x="4923444" y="2084670"/>
                    <a:pt x="4917094" y="1962852"/>
                  </a:cubicBezTo>
                  <a:cubicBezTo>
                    <a:pt x="4909474" y="1882328"/>
                    <a:pt x="4898044" y="294565"/>
                    <a:pt x="4898044" y="214042"/>
                  </a:cubicBezTo>
                  <a:cubicBezTo>
                    <a:pt x="4895504" y="158294"/>
                    <a:pt x="4894234" y="100483"/>
                    <a:pt x="4891694" y="54610"/>
                  </a:cubicBezTo>
                  <a:cubicBezTo>
                    <a:pt x="4891694" y="44450"/>
                    <a:pt x="4890424" y="34290"/>
                    <a:pt x="4889154" y="21590"/>
                  </a:cubicBezTo>
                  <a:cubicBezTo>
                    <a:pt x="4878994" y="19050"/>
                    <a:pt x="4870104" y="17780"/>
                    <a:pt x="4859944" y="16510"/>
                  </a:cubicBezTo>
                  <a:cubicBezTo>
                    <a:pt x="4841244" y="15240"/>
                    <a:pt x="4818279" y="16510"/>
                    <a:pt x="4799141" y="16510"/>
                  </a:cubicBezTo>
                  <a:cubicBezTo>
                    <a:pt x="4703451" y="13970"/>
                    <a:pt x="4607762" y="8890"/>
                    <a:pt x="4512073" y="7620"/>
                  </a:cubicBezTo>
                  <a:cubicBezTo>
                    <a:pt x="4332177" y="5080"/>
                    <a:pt x="4148453" y="3810"/>
                    <a:pt x="3968557" y="2540"/>
                  </a:cubicBezTo>
                  <a:cubicBezTo>
                    <a:pt x="3903489" y="2540"/>
                    <a:pt x="3834592" y="0"/>
                    <a:pt x="3769524" y="0"/>
                  </a:cubicBezTo>
                  <a:cubicBezTo>
                    <a:pt x="3612593" y="0"/>
                    <a:pt x="3459490" y="1270"/>
                    <a:pt x="3302560" y="1270"/>
                  </a:cubicBezTo>
                  <a:cubicBezTo>
                    <a:pt x="3210698" y="1270"/>
                    <a:pt x="3118836" y="3810"/>
                    <a:pt x="3023147" y="3810"/>
                  </a:cubicBezTo>
                  <a:cubicBezTo>
                    <a:pt x="2927457" y="5080"/>
                    <a:pt x="1193567" y="7620"/>
                    <a:pt x="1097878" y="7620"/>
                  </a:cubicBezTo>
                  <a:cubicBezTo>
                    <a:pt x="1021326" y="7620"/>
                    <a:pt x="944775" y="6350"/>
                    <a:pt x="868223" y="7620"/>
                  </a:cubicBezTo>
                  <a:cubicBezTo>
                    <a:pt x="799327" y="8890"/>
                    <a:pt x="726603" y="11430"/>
                    <a:pt x="657707" y="12700"/>
                  </a:cubicBezTo>
                  <a:cubicBezTo>
                    <a:pt x="584983" y="15240"/>
                    <a:pt x="512259" y="16510"/>
                    <a:pt x="443363" y="19050"/>
                  </a:cubicBezTo>
                  <a:cubicBezTo>
                    <a:pt x="340018" y="21590"/>
                    <a:pt x="232846" y="24130"/>
                    <a:pt x="129502" y="27940"/>
                  </a:cubicBezTo>
                  <a:cubicBezTo>
                    <a:pt x="68261" y="30480"/>
                    <a:pt x="38100" y="34290"/>
                    <a:pt x="16510" y="36830"/>
                  </a:cubicBezTo>
                  <a:cubicBezTo>
                    <a:pt x="16510" y="38100"/>
                    <a:pt x="13970" y="40640"/>
                    <a:pt x="13970" y="43180"/>
                  </a:cubicBezTo>
                  <a:cubicBezTo>
                    <a:pt x="12700" y="71577"/>
                    <a:pt x="10160" y="119065"/>
                    <a:pt x="8890" y="164489"/>
                  </a:cubicBezTo>
                  <a:cubicBezTo>
                    <a:pt x="7620" y="191330"/>
                    <a:pt x="8890" y="220236"/>
                    <a:pt x="7620" y="247077"/>
                  </a:cubicBezTo>
                  <a:cubicBezTo>
                    <a:pt x="0" y="383348"/>
                    <a:pt x="5080" y="2070217"/>
                    <a:pt x="7620" y="2208552"/>
                  </a:cubicBezTo>
                  <a:cubicBezTo>
                    <a:pt x="6350" y="2317982"/>
                    <a:pt x="11430" y="2425347"/>
                    <a:pt x="11430" y="2534776"/>
                  </a:cubicBezTo>
                  <a:cubicBezTo>
                    <a:pt x="11430" y="2586394"/>
                    <a:pt x="15240" y="2640077"/>
                    <a:pt x="7620" y="2675679"/>
                  </a:cubicBezTo>
                  <a:cubicBezTo>
                    <a:pt x="5080" y="2684569"/>
                    <a:pt x="10160" y="2690919"/>
                    <a:pt x="19050" y="2692189"/>
                  </a:cubicBezTo>
                  <a:cubicBezTo>
                    <a:pt x="29210" y="2693459"/>
                    <a:pt x="38100" y="2693459"/>
                    <a:pt x="48260" y="2693459"/>
                  </a:cubicBezTo>
                  <a:cubicBezTo>
                    <a:pt x="160122" y="2694729"/>
                    <a:pt x="282605" y="2694729"/>
                    <a:pt x="408914" y="2695999"/>
                  </a:cubicBezTo>
                  <a:cubicBezTo>
                    <a:pt x="477811" y="2697269"/>
                    <a:pt x="546707" y="2698539"/>
                    <a:pt x="611776" y="2699809"/>
                  </a:cubicBezTo>
                  <a:cubicBezTo>
                    <a:pt x="726603" y="2701079"/>
                    <a:pt x="837603" y="2701079"/>
                    <a:pt x="952430" y="2702349"/>
                  </a:cubicBezTo>
                  <a:cubicBezTo>
                    <a:pt x="998361" y="2702349"/>
                    <a:pt x="1040464" y="2702349"/>
                    <a:pt x="1086395" y="2701079"/>
                  </a:cubicBezTo>
                  <a:cubicBezTo>
                    <a:pt x="1105533" y="2701079"/>
                    <a:pt x="1128498" y="2699809"/>
                    <a:pt x="1147636" y="2699809"/>
                  </a:cubicBezTo>
                  <a:cubicBezTo>
                    <a:pt x="1224187" y="2701079"/>
                    <a:pt x="2755217" y="2692189"/>
                    <a:pt x="2831768" y="2693459"/>
                  </a:cubicBezTo>
                  <a:cubicBezTo>
                    <a:pt x="2938940" y="2694729"/>
                    <a:pt x="3233663" y="2694729"/>
                    <a:pt x="3340835" y="2694729"/>
                  </a:cubicBezTo>
                  <a:cubicBezTo>
                    <a:pt x="3382939" y="2694729"/>
                    <a:pt x="3421214" y="2693459"/>
                    <a:pt x="3463317" y="2693459"/>
                  </a:cubicBezTo>
                  <a:cubicBezTo>
                    <a:pt x="3532214" y="2694729"/>
                    <a:pt x="3601110" y="2695999"/>
                    <a:pt x="3670006" y="2697269"/>
                  </a:cubicBezTo>
                  <a:cubicBezTo>
                    <a:pt x="3819282" y="2699809"/>
                    <a:pt x="3964729" y="2697269"/>
                    <a:pt x="4114005" y="2701079"/>
                  </a:cubicBezTo>
                  <a:cubicBezTo>
                    <a:pt x="4362797" y="2706159"/>
                    <a:pt x="4615417" y="2699809"/>
                    <a:pt x="4859944" y="2704889"/>
                  </a:cubicBezTo>
                  <a:cubicBezTo>
                    <a:pt x="4880264" y="2706159"/>
                    <a:pt x="4900584" y="2704889"/>
                    <a:pt x="4923444" y="2704889"/>
                  </a:cubicBezTo>
                  <a:cubicBezTo>
                    <a:pt x="4923444" y="2680759"/>
                    <a:pt x="4923444" y="2668059"/>
                    <a:pt x="4923444" y="2642141"/>
                  </a:cubicBezTo>
                  <a:cubicBezTo>
                    <a:pt x="4922174" y="2536841"/>
                    <a:pt x="4919634" y="2437735"/>
                    <a:pt x="4919634" y="2330370"/>
                  </a:cubicBezTo>
                  <a:close/>
                </a:path>
              </a:pathLst>
            </a:custGeom>
            <a:solidFill>
              <a:srgbClr val="FFFFFF"/>
            </a:solidFill>
          </p:spPr>
        </p:sp>
      </p:grpSp>
      <p:pic>
        <p:nvPicPr>
          <p:cNvPr id="4" name="Picture 4">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978147" flipV="1">
            <a:off x="-34414" y="7229964"/>
            <a:ext cx="2050028" cy="2578652"/>
          </a:xfrm>
          <a:prstGeom prst="rect">
            <a:avLst/>
          </a:prstGeom>
        </p:spPr>
      </p:pic>
      <p:pic>
        <p:nvPicPr>
          <p:cNvPr id="5" name="Picture 5">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400000">
            <a:off x="16572270" y="8880167"/>
            <a:ext cx="308897" cy="1065162"/>
          </a:xfrm>
          <a:prstGeom prst="rect">
            <a:avLst/>
          </a:prstGeom>
        </p:spPr>
      </p:pic>
      <p:pic>
        <p:nvPicPr>
          <p:cNvPr id="6" name="Picture 6">
            <a:extLs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018007" y="1172057"/>
            <a:ext cx="2912822" cy="2912822"/>
          </a:xfrm>
          <a:prstGeom prst="rect">
            <a:avLst/>
          </a:prstGeom>
        </p:spPr>
      </p:pic>
      <p:sp>
        <p:nvSpPr>
          <p:cNvPr id="7" name="TextBox 7"/>
          <p:cNvSpPr txBox="1">
            <a:spLocks noGrp="1"/>
          </p:cNvSpPr>
          <p:nvPr>
            <p:ph type="title" idx="4294967295"/>
          </p:nvPr>
        </p:nvSpPr>
        <p:spPr>
          <a:xfrm>
            <a:off x="2583172" y="1400657"/>
            <a:ext cx="8158239" cy="174942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3000"/>
              </a:lnSpc>
              <a:spcBef>
                <a:spcPts val="0"/>
              </a:spcBef>
              <a:spcAft>
                <a:spcPts val="0"/>
              </a:spcAft>
              <a:buClrTx/>
              <a:buSzTx/>
              <a:buFontTx/>
              <a:buNone/>
              <a:tabLst/>
              <a:defRPr/>
            </a:pPr>
            <a:r>
              <a:rPr kumimoji="0" lang="en-US" sz="13000" b="0" i="0" u="none" strike="noStrike" kern="1200" cap="none" spc="0" normalizeH="0" baseline="0" noProof="0" dirty="0">
                <a:ln>
                  <a:noFill/>
                </a:ln>
                <a:solidFill>
                  <a:srgbClr val="000000"/>
                </a:solidFill>
                <a:effectLst/>
                <a:uLnTx/>
                <a:uFillTx/>
                <a:latin typeface="Lumios Marker Bold"/>
                <a:ea typeface="+mn-ea"/>
                <a:cs typeface="+mn-cs"/>
              </a:rPr>
              <a:t>A daily shower</a:t>
            </a:r>
          </a:p>
        </p:txBody>
      </p:sp>
      <p:sp>
        <p:nvSpPr>
          <p:cNvPr id="8" name="TextBox 8"/>
          <p:cNvSpPr txBox="1"/>
          <p:nvPr/>
        </p:nvSpPr>
        <p:spPr>
          <a:xfrm>
            <a:off x="2353730" y="3131032"/>
            <a:ext cx="11856949" cy="5680710"/>
          </a:xfrm>
          <a:prstGeom prst="rect">
            <a:avLst/>
          </a:prstGeom>
        </p:spPr>
        <p:txBody>
          <a:bodyPr lIns="0" tIns="0" rIns="0" bIns="0" rtlCol="0" anchor="t">
            <a:spAutoFit/>
          </a:bodyPr>
          <a:lstStyle/>
          <a:p>
            <a:pPr marL="582930" lvl="1" indent="-291465">
              <a:lnSpc>
                <a:spcPts val="3510"/>
              </a:lnSpc>
              <a:buFont typeface="Arial"/>
              <a:buChar char="•"/>
            </a:pPr>
            <a:r>
              <a:rPr lang="en-US" sz="2700" dirty="0">
                <a:solidFill>
                  <a:srgbClr val="000000"/>
                </a:solidFill>
                <a:latin typeface="Poppins Medium"/>
              </a:rPr>
              <a:t>A 10-minute shower uses 150 </a:t>
            </a:r>
            <a:r>
              <a:rPr lang="en-US" sz="2700" dirty="0" err="1">
                <a:solidFill>
                  <a:srgbClr val="000000"/>
                </a:solidFill>
                <a:latin typeface="Poppins Medium"/>
              </a:rPr>
              <a:t>litres</a:t>
            </a:r>
            <a:r>
              <a:rPr lang="en-US" sz="2700">
                <a:solidFill>
                  <a:srgbClr val="000000"/>
                </a:solidFill>
                <a:latin typeface="Poppins Medium"/>
              </a:rPr>
              <a:t> of water, on average (WaterWise, 2009) </a:t>
            </a:r>
          </a:p>
          <a:p>
            <a:pPr>
              <a:lnSpc>
                <a:spcPts val="3510"/>
              </a:lnSpc>
            </a:pPr>
            <a:endParaRPr lang="en-US" sz="2700">
              <a:solidFill>
                <a:srgbClr val="000000"/>
              </a:solidFill>
              <a:latin typeface="Poppins Medium"/>
            </a:endParaRPr>
          </a:p>
          <a:p>
            <a:pPr marL="582930" lvl="1" indent="-291465">
              <a:lnSpc>
                <a:spcPts val="3510"/>
              </a:lnSpc>
              <a:buFont typeface="Arial"/>
              <a:buChar char="•"/>
            </a:pPr>
            <a:r>
              <a:rPr lang="en-US" sz="2700">
                <a:solidFill>
                  <a:srgbClr val="000000"/>
                </a:solidFill>
                <a:latin typeface="Poppins Medium"/>
              </a:rPr>
              <a:t>That adds up to 54,750 litres of water on showers per person each year</a:t>
            </a:r>
          </a:p>
          <a:p>
            <a:pPr>
              <a:lnSpc>
                <a:spcPts val="3510"/>
              </a:lnSpc>
            </a:pPr>
            <a:endParaRPr lang="en-US" sz="2700">
              <a:solidFill>
                <a:srgbClr val="000000"/>
              </a:solidFill>
              <a:latin typeface="Poppins Medium"/>
            </a:endParaRPr>
          </a:p>
          <a:p>
            <a:pPr marL="582930" lvl="1" indent="-291465">
              <a:lnSpc>
                <a:spcPts val="3510"/>
              </a:lnSpc>
              <a:buFont typeface="Arial"/>
              <a:buChar char="•"/>
            </a:pPr>
            <a:r>
              <a:rPr lang="en-US" sz="2700">
                <a:solidFill>
                  <a:srgbClr val="000000"/>
                </a:solidFill>
                <a:latin typeface="Poppins Medium"/>
              </a:rPr>
              <a:t>62% of the UK's annual water footprint is imported from other countries (WWF, 2008)</a:t>
            </a:r>
          </a:p>
          <a:p>
            <a:pPr>
              <a:lnSpc>
                <a:spcPts val="3510"/>
              </a:lnSpc>
            </a:pPr>
            <a:endParaRPr lang="en-US" sz="2700">
              <a:solidFill>
                <a:srgbClr val="000000"/>
              </a:solidFill>
              <a:latin typeface="Poppins Medium"/>
            </a:endParaRPr>
          </a:p>
          <a:p>
            <a:pPr marL="582930" lvl="1" indent="-291465">
              <a:lnSpc>
                <a:spcPts val="3510"/>
              </a:lnSpc>
              <a:buFont typeface="Arial"/>
              <a:buChar char="•"/>
            </a:pPr>
            <a:r>
              <a:rPr lang="en-US" sz="2700">
                <a:solidFill>
                  <a:srgbClr val="000000"/>
                </a:solidFill>
                <a:latin typeface="Poppins Medium"/>
              </a:rPr>
              <a:t>40% of the world’s population experience water scarcity each year, and '55 million people globally are affected by droughts every year' (WHO, 2018) </a:t>
            </a:r>
          </a:p>
          <a:p>
            <a:pPr>
              <a:lnSpc>
                <a:spcPts val="3510"/>
              </a:lnSpc>
            </a:pPr>
            <a:endParaRPr lang="en-US" sz="2700">
              <a:solidFill>
                <a:srgbClr val="000000"/>
              </a:solidFill>
              <a:latin typeface="Poppins Medium"/>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B643D"/>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1028700" y="721600"/>
            <a:ext cx="16230600" cy="6122341"/>
            <a:chOff x="0" y="0"/>
            <a:chExt cx="4918364" cy="1855255"/>
          </a:xfrm>
        </p:grpSpPr>
        <p:sp>
          <p:nvSpPr>
            <p:cNvPr id="3" name="Freeform 3"/>
            <p:cNvSpPr/>
            <p:nvPr/>
          </p:nvSpPr>
          <p:spPr>
            <a:xfrm>
              <a:off x="-3810" y="1270"/>
              <a:ext cx="4923444" cy="1853985"/>
            </a:xfrm>
            <a:custGeom>
              <a:avLst/>
              <a:gdLst/>
              <a:ahLst/>
              <a:cxnLst/>
              <a:rect l="l" t="t" r="r" b="b"/>
              <a:pathLst>
                <a:path w="4923444" h="1853985">
                  <a:moveTo>
                    <a:pt x="4919634" y="1583810"/>
                  </a:moveTo>
                  <a:cubicBezTo>
                    <a:pt x="4919634" y="1502233"/>
                    <a:pt x="4923444" y="1419274"/>
                    <a:pt x="4917094" y="1337697"/>
                  </a:cubicBezTo>
                  <a:cubicBezTo>
                    <a:pt x="4909474" y="1283774"/>
                    <a:pt x="4898044" y="220511"/>
                    <a:pt x="4898044" y="166588"/>
                  </a:cubicBezTo>
                  <a:cubicBezTo>
                    <a:pt x="4895504" y="129256"/>
                    <a:pt x="4894234" y="90542"/>
                    <a:pt x="4891694" y="54610"/>
                  </a:cubicBezTo>
                  <a:cubicBezTo>
                    <a:pt x="4891694" y="44450"/>
                    <a:pt x="4890424" y="34290"/>
                    <a:pt x="4889154" y="21590"/>
                  </a:cubicBezTo>
                  <a:cubicBezTo>
                    <a:pt x="4878994" y="19050"/>
                    <a:pt x="4870104" y="17780"/>
                    <a:pt x="4859944" y="16510"/>
                  </a:cubicBezTo>
                  <a:cubicBezTo>
                    <a:pt x="4841244" y="15240"/>
                    <a:pt x="4818279" y="16510"/>
                    <a:pt x="4799141" y="16510"/>
                  </a:cubicBezTo>
                  <a:cubicBezTo>
                    <a:pt x="4703451" y="13970"/>
                    <a:pt x="4607762" y="8890"/>
                    <a:pt x="4512073" y="7620"/>
                  </a:cubicBezTo>
                  <a:cubicBezTo>
                    <a:pt x="4332177" y="5080"/>
                    <a:pt x="4148453" y="3810"/>
                    <a:pt x="3968557" y="2540"/>
                  </a:cubicBezTo>
                  <a:cubicBezTo>
                    <a:pt x="3903489" y="2540"/>
                    <a:pt x="3834592" y="0"/>
                    <a:pt x="3769524" y="0"/>
                  </a:cubicBezTo>
                  <a:cubicBezTo>
                    <a:pt x="3612593" y="0"/>
                    <a:pt x="3459490" y="1270"/>
                    <a:pt x="3302560" y="1270"/>
                  </a:cubicBezTo>
                  <a:cubicBezTo>
                    <a:pt x="3210698" y="1270"/>
                    <a:pt x="3118836" y="3810"/>
                    <a:pt x="3023147" y="3810"/>
                  </a:cubicBezTo>
                  <a:cubicBezTo>
                    <a:pt x="2927457" y="5080"/>
                    <a:pt x="1193567" y="7620"/>
                    <a:pt x="1097878" y="7620"/>
                  </a:cubicBezTo>
                  <a:cubicBezTo>
                    <a:pt x="1021326" y="7620"/>
                    <a:pt x="944775" y="6350"/>
                    <a:pt x="868223" y="7620"/>
                  </a:cubicBezTo>
                  <a:cubicBezTo>
                    <a:pt x="799327" y="8890"/>
                    <a:pt x="726603" y="11430"/>
                    <a:pt x="657707" y="12700"/>
                  </a:cubicBezTo>
                  <a:cubicBezTo>
                    <a:pt x="584983" y="15240"/>
                    <a:pt x="512259" y="16510"/>
                    <a:pt x="443363" y="19050"/>
                  </a:cubicBezTo>
                  <a:cubicBezTo>
                    <a:pt x="340018" y="21590"/>
                    <a:pt x="232846" y="24130"/>
                    <a:pt x="129502" y="27940"/>
                  </a:cubicBezTo>
                  <a:cubicBezTo>
                    <a:pt x="68261" y="30480"/>
                    <a:pt x="38100" y="34290"/>
                    <a:pt x="16510" y="36830"/>
                  </a:cubicBezTo>
                  <a:cubicBezTo>
                    <a:pt x="16510" y="38100"/>
                    <a:pt x="13970" y="40640"/>
                    <a:pt x="13970" y="43180"/>
                  </a:cubicBezTo>
                  <a:cubicBezTo>
                    <a:pt x="12700" y="71185"/>
                    <a:pt x="10160" y="102986"/>
                    <a:pt x="8890" y="133404"/>
                  </a:cubicBezTo>
                  <a:cubicBezTo>
                    <a:pt x="7620" y="151379"/>
                    <a:pt x="8890" y="170736"/>
                    <a:pt x="7620" y="188710"/>
                  </a:cubicBezTo>
                  <a:cubicBezTo>
                    <a:pt x="0" y="279966"/>
                    <a:pt x="5080" y="1409596"/>
                    <a:pt x="7620" y="1502234"/>
                  </a:cubicBezTo>
                  <a:cubicBezTo>
                    <a:pt x="6350" y="1575514"/>
                    <a:pt x="11430" y="1647412"/>
                    <a:pt x="11430" y="1720693"/>
                  </a:cubicBezTo>
                  <a:cubicBezTo>
                    <a:pt x="11430" y="1755260"/>
                    <a:pt x="15240" y="1791209"/>
                    <a:pt x="7620" y="1823505"/>
                  </a:cubicBezTo>
                  <a:cubicBezTo>
                    <a:pt x="5080" y="1832395"/>
                    <a:pt x="10160" y="1838745"/>
                    <a:pt x="19050" y="1840015"/>
                  </a:cubicBezTo>
                  <a:cubicBezTo>
                    <a:pt x="29210" y="1841285"/>
                    <a:pt x="38100" y="1841285"/>
                    <a:pt x="48260" y="1841285"/>
                  </a:cubicBezTo>
                  <a:cubicBezTo>
                    <a:pt x="160122" y="1842555"/>
                    <a:pt x="282605" y="1842555"/>
                    <a:pt x="408914" y="1843825"/>
                  </a:cubicBezTo>
                  <a:cubicBezTo>
                    <a:pt x="477811" y="1845095"/>
                    <a:pt x="546707" y="1846365"/>
                    <a:pt x="611776" y="1847635"/>
                  </a:cubicBezTo>
                  <a:cubicBezTo>
                    <a:pt x="726603" y="1848905"/>
                    <a:pt x="837603" y="1848905"/>
                    <a:pt x="952430" y="1850175"/>
                  </a:cubicBezTo>
                  <a:cubicBezTo>
                    <a:pt x="998361" y="1850175"/>
                    <a:pt x="1040464" y="1850175"/>
                    <a:pt x="1086395" y="1848905"/>
                  </a:cubicBezTo>
                  <a:cubicBezTo>
                    <a:pt x="1105533" y="1848905"/>
                    <a:pt x="1128498" y="1847635"/>
                    <a:pt x="1147636" y="1847635"/>
                  </a:cubicBezTo>
                  <a:cubicBezTo>
                    <a:pt x="1224187" y="1848905"/>
                    <a:pt x="2755217" y="1840015"/>
                    <a:pt x="2831768" y="1841285"/>
                  </a:cubicBezTo>
                  <a:cubicBezTo>
                    <a:pt x="2938940" y="1842555"/>
                    <a:pt x="3233663" y="1842555"/>
                    <a:pt x="3340835" y="1842555"/>
                  </a:cubicBezTo>
                  <a:cubicBezTo>
                    <a:pt x="3382939" y="1842555"/>
                    <a:pt x="3421214" y="1841285"/>
                    <a:pt x="3463317" y="1841285"/>
                  </a:cubicBezTo>
                  <a:cubicBezTo>
                    <a:pt x="3532214" y="1842555"/>
                    <a:pt x="3601110" y="1843825"/>
                    <a:pt x="3670006" y="1845095"/>
                  </a:cubicBezTo>
                  <a:cubicBezTo>
                    <a:pt x="3819282" y="1847635"/>
                    <a:pt x="3964729" y="1845095"/>
                    <a:pt x="4114005" y="1848905"/>
                  </a:cubicBezTo>
                  <a:cubicBezTo>
                    <a:pt x="4362797" y="1853985"/>
                    <a:pt x="4615417" y="1847635"/>
                    <a:pt x="4859944" y="1852715"/>
                  </a:cubicBezTo>
                  <a:cubicBezTo>
                    <a:pt x="4880264" y="1853985"/>
                    <a:pt x="4900584" y="1852715"/>
                    <a:pt x="4923444" y="1852715"/>
                  </a:cubicBezTo>
                  <a:cubicBezTo>
                    <a:pt x="4923444" y="1828585"/>
                    <a:pt x="4923444" y="1815885"/>
                    <a:pt x="4923444" y="1792591"/>
                  </a:cubicBezTo>
                  <a:cubicBezTo>
                    <a:pt x="4922174" y="1722076"/>
                    <a:pt x="4919634" y="1655708"/>
                    <a:pt x="4919634" y="1583810"/>
                  </a:cubicBezTo>
                  <a:close/>
                </a:path>
              </a:pathLst>
            </a:custGeom>
            <a:solidFill>
              <a:srgbClr val="FFFFFF"/>
            </a:solidFill>
          </p:spPr>
        </p:sp>
      </p:grpSp>
      <p:pic>
        <p:nvPicPr>
          <p:cNvPr id="4" name="Picture 4">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978147" flipV="1">
            <a:off x="-397276" y="5104876"/>
            <a:ext cx="2050028" cy="2578652"/>
          </a:xfrm>
          <a:prstGeom prst="rect">
            <a:avLst/>
          </a:prstGeom>
        </p:spPr>
      </p:pic>
      <p:pic>
        <p:nvPicPr>
          <p:cNvPr id="5" name="Picture 5">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400000">
            <a:off x="16436197" y="6016070"/>
            <a:ext cx="308897" cy="1065162"/>
          </a:xfrm>
          <a:prstGeom prst="rect">
            <a:avLst/>
          </a:prstGeom>
        </p:spPr>
      </p:pic>
      <p:pic>
        <p:nvPicPr>
          <p:cNvPr id="6" name="Picture 6">
            <a:extLs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038663" y="2762626"/>
            <a:ext cx="2912822" cy="2912822"/>
          </a:xfrm>
          <a:prstGeom prst="rect">
            <a:avLst/>
          </a:prstGeom>
        </p:spPr>
      </p:pic>
      <p:sp>
        <p:nvSpPr>
          <p:cNvPr id="7" name="TextBox 7"/>
          <p:cNvSpPr txBox="1">
            <a:spLocks noGrp="1"/>
          </p:cNvSpPr>
          <p:nvPr>
            <p:ph type="title" idx="4294967295"/>
          </p:nvPr>
        </p:nvSpPr>
        <p:spPr>
          <a:xfrm>
            <a:off x="2220310" y="1324457"/>
            <a:ext cx="14145393" cy="108791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8193"/>
              </a:lnSpc>
              <a:spcBef>
                <a:spcPts val="0"/>
              </a:spcBef>
              <a:spcAft>
                <a:spcPts val="0"/>
              </a:spcAft>
              <a:buClrTx/>
              <a:buSzTx/>
              <a:buFontTx/>
              <a:buNone/>
              <a:tabLst/>
              <a:defRPr/>
            </a:pPr>
            <a:r>
              <a:rPr kumimoji="0" lang="en-US" sz="8193" b="0" i="0" u="none" strike="noStrike" kern="1200" cap="none" spc="0" normalizeH="0" baseline="0" noProof="0" dirty="0">
                <a:ln>
                  <a:noFill/>
                </a:ln>
                <a:solidFill>
                  <a:srgbClr val="000000"/>
                </a:solidFill>
                <a:effectLst/>
                <a:uLnTx/>
                <a:uFillTx/>
                <a:latin typeface="Lumios Marker Bold"/>
                <a:ea typeface="+mn-ea"/>
                <a:cs typeface="+mn-cs"/>
              </a:rPr>
              <a:t>How do our actions impact the environment?</a:t>
            </a:r>
          </a:p>
        </p:txBody>
      </p:sp>
      <p:sp>
        <p:nvSpPr>
          <p:cNvPr id="8" name="TextBox 8"/>
          <p:cNvSpPr txBox="1"/>
          <p:nvPr/>
        </p:nvSpPr>
        <p:spPr>
          <a:xfrm>
            <a:off x="1866233" y="2904242"/>
            <a:ext cx="11856949" cy="3489960"/>
          </a:xfrm>
          <a:prstGeom prst="rect">
            <a:avLst/>
          </a:prstGeom>
        </p:spPr>
        <p:txBody>
          <a:bodyPr lIns="0" tIns="0" rIns="0" bIns="0" rtlCol="0" anchor="t">
            <a:spAutoFit/>
          </a:bodyPr>
          <a:lstStyle/>
          <a:p>
            <a:pPr marL="582930" lvl="1" indent="-291465">
              <a:lnSpc>
                <a:spcPts val="3510"/>
              </a:lnSpc>
              <a:buFont typeface="Arial"/>
              <a:buChar char="•"/>
            </a:pPr>
            <a:r>
              <a:rPr lang="en-US" sz="2700">
                <a:solidFill>
                  <a:srgbClr val="000000"/>
                </a:solidFill>
                <a:latin typeface="Poppins Medium Bold"/>
              </a:rPr>
              <a:t>Taking 3-minute showers can save the average household up to 230,000 litres of water each year (WaterWise, 2009). </a:t>
            </a:r>
          </a:p>
          <a:p>
            <a:pPr>
              <a:lnSpc>
                <a:spcPts val="3510"/>
              </a:lnSpc>
            </a:pPr>
            <a:endParaRPr lang="en-US" sz="2700">
              <a:solidFill>
                <a:srgbClr val="000000"/>
              </a:solidFill>
              <a:latin typeface="Poppins Medium Bold"/>
            </a:endParaRPr>
          </a:p>
          <a:p>
            <a:pPr marL="582930" lvl="1" indent="-291465">
              <a:lnSpc>
                <a:spcPts val="3510"/>
              </a:lnSpc>
              <a:buFont typeface="Arial"/>
              <a:buChar char="•"/>
            </a:pPr>
            <a:r>
              <a:rPr lang="en-US" sz="2700">
                <a:solidFill>
                  <a:srgbClr val="000000"/>
                </a:solidFill>
                <a:latin typeface="Poppins Medium Bold"/>
              </a:rPr>
              <a:t>If the UK's 27.8 million households made this change, that's 6.39 trillion litres of water saved annually. (ONS, 2021).</a:t>
            </a:r>
          </a:p>
          <a:p>
            <a:pPr>
              <a:lnSpc>
                <a:spcPts val="3510"/>
              </a:lnSpc>
            </a:pPr>
            <a:endParaRPr lang="en-US" sz="2700">
              <a:solidFill>
                <a:srgbClr val="000000"/>
              </a:solidFill>
              <a:latin typeface="Poppins Medium Bold"/>
            </a:endParaRPr>
          </a:p>
          <a:p>
            <a:pPr marL="582930" lvl="1" indent="-291465">
              <a:lnSpc>
                <a:spcPts val="3510"/>
              </a:lnSpc>
              <a:buFont typeface="Arial"/>
              <a:buChar char="•"/>
            </a:pPr>
            <a:r>
              <a:rPr lang="en-US" sz="2700">
                <a:solidFill>
                  <a:srgbClr val="000000"/>
                </a:solidFill>
                <a:latin typeface="Poppins Medium Bold"/>
              </a:rPr>
              <a:t>Other factors: Energy and water suppliers, the products we use in the shower</a:t>
            </a:r>
          </a:p>
        </p:txBody>
      </p:sp>
      <p:pic>
        <p:nvPicPr>
          <p:cNvPr id="10" name="Picture 10">
            <a:extLs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821294" y="8201830"/>
            <a:ext cx="2730678" cy="973114"/>
          </a:xfrm>
          <a:prstGeom prst="rect">
            <a:avLst/>
          </a:prstGeom>
        </p:spPr>
      </p:pic>
      <p:grpSp>
        <p:nvGrpSpPr>
          <p:cNvPr id="16" name="Group 15" descr="Think global">
            <a:extLst>
              <a:ext uri="{FF2B5EF4-FFF2-40B4-BE49-F238E27FC236}">
                <a16:creationId xmlns:a16="http://schemas.microsoft.com/office/drawing/2014/main" id="{9F3B4DE0-ED99-FA8A-819A-E3E2765B3F26}"/>
              </a:ext>
            </a:extLst>
          </p:cNvPr>
          <p:cNvGrpSpPr/>
          <p:nvPr/>
        </p:nvGrpSpPr>
        <p:grpSpPr>
          <a:xfrm>
            <a:off x="3582578" y="7082631"/>
            <a:ext cx="3574299" cy="3204369"/>
            <a:chOff x="3582578" y="7082631"/>
            <a:chExt cx="3574299" cy="3204369"/>
          </a:xfrm>
        </p:grpSpPr>
        <p:sp>
          <p:nvSpPr>
            <p:cNvPr id="11" name="TextBox 11"/>
            <p:cNvSpPr txBox="1"/>
            <p:nvPr/>
          </p:nvSpPr>
          <p:spPr>
            <a:xfrm>
              <a:off x="3582578" y="8480425"/>
              <a:ext cx="3574299" cy="1806575"/>
            </a:xfrm>
            <a:prstGeom prst="rect">
              <a:avLst/>
            </a:prstGeom>
          </p:spPr>
          <p:txBody>
            <a:bodyPr lIns="0" tIns="0" rIns="0" bIns="0" rtlCol="0" anchor="t">
              <a:spAutoFit/>
            </a:bodyPr>
            <a:lstStyle/>
            <a:p>
              <a:pPr>
                <a:lnSpc>
                  <a:spcPts val="13000"/>
                </a:lnSpc>
              </a:pPr>
              <a:r>
                <a:rPr lang="en-US" sz="13000" dirty="0">
                  <a:solidFill>
                    <a:srgbClr val="FFFFFF"/>
                  </a:solidFill>
                  <a:latin typeface="Lumios Marker Bold"/>
                </a:rPr>
                <a:t>Global</a:t>
              </a:r>
            </a:p>
          </p:txBody>
        </p:sp>
        <p:sp>
          <p:nvSpPr>
            <p:cNvPr id="12" name="TextBox 12"/>
            <p:cNvSpPr txBox="1"/>
            <p:nvPr/>
          </p:nvSpPr>
          <p:spPr>
            <a:xfrm>
              <a:off x="3945439" y="7082631"/>
              <a:ext cx="2848576" cy="1226344"/>
            </a:xfrm>
            <a:prstGeom prst="rect">
              <a:avLst/>
            </a:prstGeom>
          </p:spPr>
          <p:txBody>
            <a:bodyPr lIns="0" tIns="0" rIns="0" bIns="0" rtlCol="0" anchor="t">
              <a:spAutoFit/>
            </a:bodyPr>
            <a:lstStyle/>
            <a:p>
              <a:pPr>
                <a:lnSpc>
                  <a:spcPts val="9600"/>
                </a:lnSpc>
              </a:pPr>
              <a:r>
                <a:rPr lang="en-US" sz="8000">
                  <a:solidFill>
                    <a:srgbClr val="FFFFFF"/>
                  </a:solidFill>
                  <a:latin typeface="Poppins Medium"/>
                </a:rPr>
                <a:t>Think</a:t>
              </a:r>
            </a:p>
          </p:txBody>
        </p:sp>
      </p:grpSp>
      <p:grpSp>
        <p:nvGrpSpPr>
          <p:cNvPr id="17" name="Group 16" descr="Act local">
            <a:extLst>
              <a:ext uri="{FF2B5EF4-FFF2-40B4-BE49-F238E27FC236}">
                <a16:creationId xmlns:a16="http://schemas.microsoft.com/office/drawing/2014/main" id="{92D52863-92A2-8F4C-C566-AFC517D916AA}"/>
              </a:ext>
            </a:extLst>
          </p:cNvPr>
          <p:cNvGrpSpPr/>
          <p:nvPr/>
        </p:nvGrpSpPr>
        <p:grpSpPr>
          <a:xfrm>
            <a:off x="11216388" y="7082631"/>
            <a:ext cx="3489034" cy="3204369"/>
            <a:chOff x="11216388" y="7082631"/>
            <a:chExt cx="3489034" cy="3204369"/>
          </a:xfrm>
        </p:grpSpPr>
        <p:sp>
          <p:nvSpPr>
            <p:cNvPr id="13" name="TextBox 13"/>
            <p:cNvSpPr txBox="1"/>
            <p:nvPr/>
          </p:nvSpPr>
          <p:spPr>
            <a:xfrm>
              <a:off x="11216388" y="8480425"/>
              <a:ext cx="2848576" cy="1806575"/>
            </a:xfrm>
            <a:prstGeom prst="rect">
              <a:avLst/>
            </a:prstGeom>
          </p:spPr>
          <p:txBody>
            <a:bodyPr lIns="0" tIns="0" rIns="0" bIns="0" rtlCol="0" anchor="t">
              <a:spAutoFit/>
            </a:bodyPr>
            <a:lstStyle/>
            <a:p>
              <a:pPr>
                <a:lnSpc>
                  <a:spcPts val="13000"/>
                </a:lnSpc>
              </a:pPr>
              <a:r>
                <a:rPr lang="en-US" sz="13000">
                  <a:solidFill>
                    <a:srgbClr val="FFFFFF"/>
                  </a:solidFill>
                  <a:latin typeface="Lumios Marker Bold"/>
                </a:rPr>
                <a:t>Local</a:t>
              </a:r>
            </a:p>
          </p:txBody>
        </p:sp>
        <p:sp>
          <p:nvSpPr>
            <p:cNvPr id="14" name="TextBox 14"/>
            <p:cNvSpPr txBox="1"/>
            <p:nvPr/>
          </p:nvSpPr>
          <p:spPr>
            <a:xfrm>
              <a:off x="11715323" y="7082631"/>
              <a:ext cx="1850707" cy="1226344"/>
            </a:xfrm>
            <a:prstGeom prst="rect">
              <a:avLst/>
            </a:prstGeom>
          </p:spPr>
          <p:txBody>
            <a:bodyPr lIns="0" tIns="0" rIns="0" bIns="0" rtlCol="0" anchor="t">
              <a:spAutoFit/>
            </a:bodyPr>
            <a:lstStyle/>
            <a:p>
              <a:pPr>
                <a:lnSpc>
                  <a:spcPts val="9600"/>
                </a:lnSpc>
              </a:pPr>
              <a:r>
                <a:rPr lang="en-US" sz="8000" dirty="0">
                  <a:solidFill>
                    <a:srgbClr val="FFFFFF"/>
                  </a:solidFill>
                  <a:latin typeface="Poppins Medium"/>
                </a:rPr>
                <a:t>Act</a:t>
              </a:r>
            </a:p>
          </p:txBody>
        </p:sp>
        <p:sp>
          <p:nvSpPr>
            <p:cNvPr id="15" name="TextBox 15"/>
            <p:cNvSpPr txBox="1"/>
            <p:nvPr/>
          </p:nvSpPr>
          <p:spPr>
            <a:xfrm>
              <a:off x="12008682" y="9825271"/>
              <a:ext cx="2696740" cy="242887"/>
            </a:xfrm>
            <a:prstGeom prst="rect">
              <a:avLst/>
            </a:prstGeom>
          </p:spPr>
          <p:txBody>
            <a:bodyPr lIns="0" tIns="0" rIns="0" bIns="0" rtlCol="0" anchor="t">
              <a:spAutoFit/>
            </a:bodyPr>
            <a:lstStyle/>
            <a:p>
              <a:pPr>
                <a:lnSpc>
                  <a:spcPts val="1950"/>
                </a:lnSpc>
              </a:pPr>
              <a:r>
                <a:rPr lang="en-US" sz="1500">
                  <a:solidFill>
                    <a:srgbClr val="FFFFFF"/>
                  </a:solidFill>
                  <a:latin typeface="Poppins Medium Bold"/>
                </a:rPr>
                <a:t>(Bishop John Arnold, 2019)</a:t>
              </a: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B643D"/>
        </a:solidFill>
        <a:effectLst/>
      </p:bgPr>
    </p:bg>
    <p:spTree>
      <p:nvGrpSpPr>
        <p:cNvPr id="1" name=""/>
        <p:cNvGrpSpPr/>
        <p:nvPr/>
      </p:nvGrpSpPr>
      <p:grpSpPr>
        <a:xfrm>
          <a:off x="0" y="0"/>
          <a:ext cx="0" cy="0"/>
          <a:chOff x="0" y="0"/>
          <a:chExt cx="0" cy="0"/>
        </a:xfrm>
      </p:grpSpPr>
      <p:sp>
        <p:nvSpPr>
          <p:cNvPr id="2" name="TextBox 2"/>
          <p:cNvSpPr txBox="1">
            <a:spLocks noGrp="1"/>
          </p:cNvSpPr>
          <p:nvPr>
            <p:ph type="title" idx="4294967295"/>
          </p:nvPr>
        </p:nvSpPr>
        <p:spPr>
          <a:xfrm>
            <a:off x="1308618" y="1377857"/>
            <a:ext cx="15670763" cy="120968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9000"/>
              </a:lnSpc>
              <a:spcBef>
                <a:spcPts val="0"/>
              </a:spcBef>
              <a:spcAft>
                <a:spcPts val="0"/>
              </a:spcAft>
              <a:buClrTx/>
              <a:buSzTx/>
              <a:buFontTx/>
              <a:buNone/>
              <a:tabLst/>
              <a:defRPr/>
            </a:pPr>
            <a:r>
              <a:rPr kumimoji="0" lang="en-US" sz="9000" b="0" i="0" u="none" strike="noStrike" kern="1200" cap="none" spc="0" normalizeH="0" baseline="0" noProof="0" dirty="0">
                <a:ln>
                  <a:noFill/>
                </a:ln>
                <a:solidFill>
                  <a:srgbClr val="FFFFFF"/>
                </a:solidFill>
                <a:effectLst/>
                <a:uLnTx/>
                <a:uFillTx/>
                <a:latin typeface="Lumios Marker Bold"/>
                <a:ea typeface="+mn-ea"/>
                <a:cs typeface="+mn-cs"/>
              </a:rPr>
              <a:t>How do our actions impact the environment?</a:t>
            </a:r>
          </a:p>
        </p:txBody>
      </p:sp>
      <p:grpSp>
        <p:nvGrpSpPr>
          <p:cNvPr id="3" name="Group 3">
            <a:extLst>
              <a:ext uri="{C183D7F6-B498-43B3-948B-1728B52AA6E4}">
                <adec:decorative xmlns:adec="http://schemas.microsoft.com/office/drawing/2017/decorative" val="1"/>
              </a:ext>
            </a:extLst>
          </p:cNvPr>
          <p:cNvGrpSpPr/>
          <p:nvPr/>
        </p:nvGrpSpPr>
        <p:grpSpPr>
          <a:xfrm>
            <a:off x="6466483" y="3117746"/>
            <a:ext cx="11090476" cy="5479190"/>
            <a:chOff x="0" y="0"/>
            <a:chExt cx="14787302" cy="7305587"/>
          </a:xfrm>
        </p:grpSpPr>
        <p:grpSp>
          <p:nvGrpSpPr>
            <p:cNvPr id="4" name="Group 4"/>
            <p:cNvGrpSpPr/>
            <p:nvPr/>
          </p:nvGrpSpPr>
          <p:grpSpPr>
            <a:xfrm>
              <a:off x="0" y="0"/>
              <a:ext cx="14787302" cy="7305587"/>
              <a:chOff x="0" y="0"/>
              <a:chExt cx="1803422" cy="890971"/>
            </a:xfrm>
          </p:grpSpPr>
          <p:sp>
            <p:nvSpPr>
              <p:cNvPr id="5" name="Freeform 5"/>
              <p:cNvSpPr/>
              <p:nvPr/>
            </p:nvSpPr>
            <p:spPr>
              <a:xfrm>
                <a:off x="-3810" y="1270"/>
                <a:ext cx="1808502" cy="889701"/>
              </a:xfrm>
              <a:custGeom>
                <a:avLst/>
                <a:gdLst/>
                <a:ahLst/>
                <a:cxnLst/>
                <a:rect l="l" t="t" r="r" b="b"/>
                <a:pathLst>
                  <a:path w="1808502" h="889701">
                    <a:moveTo>
                      <a:pt x="1804692" y="739035"/>
                    </a:moveTo>
                    <a:cubicBezTo>
                      <a:pt x="1804692" y="702994"/>
                      <a:pt x="1808502" y="666342"/>
                      <a:pt x="1802152" y="630300"/>
                    </a:cubicBezTo>
                    <a:cubicBezTo>
                      <a:pt x="1794532" y="606476"/>
                      <a:pt x="1783102" y="136715"/>
                      <a:pt x="1783102" y="112892"/>
                    </a:cubicBezTo>
                    <a:cubicBezTo>
                      <a:pt x="1780562" y="96398"/>
                      <a:pt x="1779292" y="79294"/>
                      <a:pt x="1776752" y="54610"/>
                    </a:cubicBezTo>
                    <a:cubicBezTo>
                      <a:pt x="1776752" y="44450"/>
                      <a:pt x="1775482" y="34290"/>
                      <a:pt x="1774212" y="21590"/>
                    </a:cubicBezTo>
                    <a:cubicBezTo>
                      <a:pt x="1764052" y="19050"/>
                      <a:pt x="1755162" y="17780"/>
                      <a:pt x="1745002" y="16510"/>
                    </a:cubicBezTo>
                    <a:cubicBezTo>
                      <a:pt x="1737053" y="15240"/>
                      <a:pt x="1728978" y="16510"/>
                      <a:pt x="1722248" y="16510"/>
                    </a:cubicBezTo>
                    <a:cubicBezTo>
                      <a:pt x="1688601" y="13970"/>
                      <a:pt x="1654953" y="8890"/>
                      <a:pt x="1621305" y="7620"/>
                    </a:cubicBezTo>
                    <a:cubicBezTo>
                      <a:pt x="1558048" y="5080"/>
                      <a:pt x="1493445" y="3810"/>
                      <a:pt x="1430187" y="2540"/>
                    </a:cubicBezTo>
                    <a:cubicBezTo>
                      <a:pt x="1407307" y="2540"/>
                      <a:pt x="1383081" y="0"/>
                      <a:pt x="1360200" y="0"/>
                    </a:cubicBezTo>
                    <a:cubicBezTo>
                      <a:pt x="1305018" y="0"/>
                      <a:pt x="1251182" y="1270"/>
                      <a:pt x="1196000" y="1270"/>
                    </a:cubicBezTo>
                    <a:cubicBezTo>
                      <a:pt x="1163699" y="1270"/>
                      <a:pt x="1131397" y="3810"/>
                      <a:pt x="1097749" y="3810"/>
                    </a:cubicBezTo>
                    <a:cubicBezTo>
                      <a:pt x="1064102" y="5080"/>
                      <a:pt x="454408" y="7620"/>
                      <a:pt x="420760" y="7620"/>
                    </a:cubicBezTo>
                    <a:cubicBezTo>
                      <a:pt x="393842" y="7620"/>
                      <a:pt x="366924" y="6350"/>
                      <a:pt x="340006" y="7620"/>
                    </a:cubicBezTo>
                    <a:cubicBezTo>
                      <a:pt x="315780" y="8890"/>
                      <a:pt x="290207" y="11430"/>
                      <a:pt x="265981" y="12700"/>
                    </a:cubicBezTo>
                    <a:cubicBezTo>
                      <a:pt x="240409" y="15240"/>
                      <a:pt x="214837" y="16510"/>
                      <a:pt x="190611" y="19050"/>
                    </a:cubicBezTo>
                    <a:cubicBezTo>
                      <a:pt x="154271" y="21590"/>
                      <a:pt x="116586" y="24130"/>
                      <a:pt x="80246" y="27940"/>
                    </a:cubicBezTo>
                    <a:cubicBezTo>
                      <a:pt x="58712" y="30480"/>
                      <a:pt x="38100" y="34290"/>
                      <a:pt x="16510" y="36830"/>
                    </a:cubicBezTo>
                    <a:cubicBezTo>
                      <a:pt x="16510" y="38100"/>
                      <a:pt x="13970" y="40640"/>
                      <a:pt x="13970" y="43180"/>
                    </a:cubicBezTo>
                    <a:cubicBezTo>
                      <a:pt x="12700" y="70741"/>
                      <a:pt x="10160" y="84791"/>
                      <a:pt x="8890" y="98231"/>
                    </a:cubicBezTo>
                    <a:cubicBezTo>
                      <a:pt x="7620" y="106172"/>
                      <a:pt x="8890" y="114724"/>
                      <a:pt x="7620" y="122665"/>
                    </a:cubicBezTo>
                    <a:cubicBezTo>
                      <a:pt x="0" y="162983"/>
                      <a:pt x="5080" y="662065"/>
                      <a:pt x="7620" y="702994"/>
                    </a:cubicBezTo>
                    <a:cubicBezTo>
                      <a:pt x="6350" y="735370"/>
                      <a:pt x="11430" y="767135"/>
                      <a:pt x="11430" y="799512"/>
                    </a:cubicBezTo>
                    <a:cubicBezTo>
                      <a:pt x="11430" y="814783"/>
                      <a:pt x="15240" y="830666"/>
                      <a:pt x="7620" y="859221"/>
                    </a:cubicBezTo>
                    <a:cubicBezTo>
                      <a:pt x="5080" y="868111"/>
                      <a:pt x="10160" y="874461"/>
                      <a:pt x="19050" y="875731"/>
                    </a:cubicBezTo>
                    <a:cubicBezTo>
                      <a:pt x="29210" y="877001"/>
                      <a:pt x="38100" y="877001"/>
                      <a:pt x="48260" y="877001"/>
                    </a:cubicBezTo>
                    <a:cubicBezTo>
                      <a:pt x="91014" y="878271"/>
                      <a:pt x="134083" y="878271"/>
                      <a:pt x="178497" y="879541"/>
                    </a:cubicBezTo>
                    <a:cubicBezTo>
                      <a:pt x="202724" y="880811"/>
                      <a:pt x="226950" y="882081"/>
                      <a:pt x="249830" y="883351"/>
                    </a:cubicBezTo>
                    <a:cubicBezTo>
                      <a:pt x="290207" y="884621"/>
                      <a:pt x="329239" y="884621"/>
                      <a:pt x="369616" y="885891"/>
                    </a:cubicBezTo>
                    <a:cubicBezTo>
                      <a:pt x="385766" y="885891"/>
                      <a:pt x="400571" y="885891"/>
                      <a:pt x="416722" y="884621"/>
                    </a:cubicBezTo>
                    <a:cubicBezTo>
                      <a:pt x="423452" y="884621"/>
                      <a:pt x="431527" y="883351"/>
                      <a:pt x="438257" y="883351"/>
                    </a:cubicBezTo>
                    <a:cubicBezTo>
                      <a:pt x="465175" y="884621"/>
                      <a:pt x="1003536" y="875731"/>
                      <a:pt x="1030454" y="877001"/>
                    </a:cubicBezTo>
                    <a:cubicBezTo>
                      <a:pt x="1068139" y="878271"/>
                      <a:pt x="1171774" y="878271"/>
                      <a:pt x="1209459" y="878271"/>
                    </a:cubicBezTo>
                    <a:cubicBezTo>
                      <a:pt x="1224264" y="878271"/>
                      <a:pt x="1237723" y="877001"/>
                      <a:pt x="1252528" y="877001"/>
                    </a:cubicBezTo>
                    <a:cubicBezTo>
                      <a:pt x="1276754" y="878271"/>
                      <a:pt x="1300981" y="879541"/>
                      <a:pt x="1325207" y="880811"/>
                    </a:cubicBezTo>
                    <a:cubicBezTo>
                      <a:pt x="1377697" y="883351"/>
                      <a:pt x="1428841" y="880811"/>
                      <a:pt x="1481332" y="884621"/>
                    </a:cubicBezTo>
                    <a:cubicBezTo>
                      <a:pt x="1568815" y="889701"/>
                      <a:pt x="1657645" y="883351"/>
                      <a:pt x="1745002" y="888431"/>
                    </a:cubicBezTo>
                    <a:cubicBezTo>
                      <a:pt x="1765322" y="889701"/>
                      <a:pt x="1785642" y="888431"/>
                      <a:pt x="1808502" y="888431"/>
                    </a:cubicBezTo>
                    <a:cubicBezTo>
                      <a:pt x="1808502" y="864301"/>
                      <a:pt x="1808502" y="851601"/>
                      <a:pt x="1808502" y="831277"/>
                    </a:cubicBezTo>
                    <a:cubicBezTo>
                      <a:pt x="1807232" y="800123"/>
                      <a:pt x="1804692" y="770801"/>
                      <a:pt x="1804692" y="739035"/>
                    </a:cubicBezTo>
                    <a:close/>
                  </a:path>
                </a:pathLst>
              </a:custGeom>
              <a:solidFill>
                <a:srgbClr val="FFFFFF"/>
              </a:solidFill>
            </p:spPr>
          </p:sp>
        </p:grpSp>
        <p:sp>
          <p:nvSpPr>
            <p:cNvPr id="6" name="TextBox 6"/>
            <p:cNvSpPr txBox="1"/>
            <p:nvPr/>
          </p:nvSpPr>
          <p:spPr>
            <a:xfrm>
              <a:off x="1560312" y="1776772"/>
              <a:ext cx="11666678" cy="3713943"/>
            </a:xfrm>
            <a:prstGeom prst="rect">
              <a:avLst/>
            </a:prstGeom>
          </p:spPr>
          <p:txBody>
            <a:bodyPr lIns="0" tIns="0" rIns="0" bIns="0" rtlCol="0" anchor="t">
              <a:spAutoFit/>
            </a:bodyPr>
            <a:lstStyle/>
            <a:p>
              <a:pPr algn="ctr">
                <a:lnSpc>
                  <a:spcPts val="4413"/>
                </a:lnSpc>
              </a:pPr>
              <a:r>
                <a:rPr lang="en-US" sz="3394">
                  <a:solidFill>
                    <a:srgbClr val="000000"/>
                  </a:solidFill>
                  <a:latin typeface="Poppins Medium"/>
                </a:rPr>
                <a:t>Since "today’s problems call for a vision capable of taking into account every aspect of the global crisis, I suggest that we now consider some elements of an </a:t>
              </a:r>
              <a:r>
                <a:rPr lang="en-US" sz="3394">
                  <a:solidFill>
                    <a:srgbClr val="000000"/>
                  </a:solidFill>
                  <a:latin typeface="Poppins Medium Bold"/>
                </a:rPr>
                <a:t>integral ecology</a:t>
              </a:r>
              <a:r>
                <a:rPr lang="en-US" sz="3394">
                  <a:solidFill>
                    <a:srgbClr val="000000"/>
                  </a:solidFill>
                  <a:latin typeface="Poppins Medium"/>
                </a:rPr>
                <a:t>" (LS, 137)</a:t>
              </a:r>
            </a:p>
          </p:txBody>
        </p:sp>
      </p:grpSp>
      <p:pic>
        <p:nvPicPr>
          <p:cNvPr id="7" name="Picture 7">
            <a:extLst>
              <a:ext uri="{C183D7F6-B498-43B3-948B-1728B52AA6E4}">
                <adec:decorative xmlns:adec="http://schemas.microsoft.com/office/drawing/2017/decorative" val="1"/>
              </a:ext>
            </a:extLst>
          </p:cNvPr>
          <p:cNvPicPr>
            <a:picLocks noChangeAspect="1"/>
          </p:cNvPicPr>
          <p:nvPr/>
        </p:nvPicPr>
        <p:blipFill>
          <a:blip r:embed="rId3"/>
          <a:srcRect l="4746" r="4746"/>
          <a:stretch>
            <a:fillRect/>
          </a:stretch>
        </p:blipFill>
        <p:spPr>
          <a:xfrm>
            <a:off x="1588537" y="2587546"/>
            <a:ext cx="4347915" cy="6326274"/>
          </a:xfrm>
          <a:prstGeom prst="rect">
            <a:avLst/>
          </a:prstGeom>
        </p:spPr>
      </p:pic>
      <p:pic>
        <p:nvPicPr>
          <p:cNvPr id="8" name="Picture 8">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979382" y="547083"/>
            <a:ext cx="868114" cy="963233"/>
          </a:xfrm>
          <a:prstGeom prst="rect">
            <a:avLst/>
          </a:prstGeom>
        </p:spPr>
      </p:pic>
      <p:pic>
        <p:nvPicPr>
          <p:cNvPr id="9" name="Picture 9">
            <a:extLs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a:off x="16957862" y="7742888"/>
            <a:ext cx="889634" cy="854048"/>
          </a:xfrm>
          <a:prstGeom prst="rect">
            <a:avLst/>
          </a:prstGeom>
        </p:spPr>
      </p:pic>
      <p:pic>
        <p:nvPicPr>
          <p:cNvPr id="10" name="Picture 10">
            <a:extLs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699941" y="2904429"/>
            <a:ext cx="2133896" cy="736194"/>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646701" y="3161439"/>
            <a:ext cx="6425906" cy="610461"/>
          </a:xfrm>
          <a:prstGeom prst="rect">
            <a:avLst/>
          </a:prstGeom>
        </p:spPr>
      </p:pic>
      <p:sp>
        <p:nvSpPr>
          <p:cNvPr id="3" name="TextBox 3"/>
          <p:cNvSpPr txBox="1">
            <a:spLocks noGrp="1"/>
          </p:cNvSpPr>
          <p:nvPr>
            <p:ph type="title" idx="4294967295"/>
          </p:nvPr>
        </p:nvSpPr>
        <p:spPr>
          <a:xfrm>
            <a:off x="4913030" y="1926561"/>
            <a:ext cx="7893249" cy="174942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13000"/>
              </a:lnSpc>
              <a:spcBef>
                <a:spcPts val="0"/>
              </a:spcBef>
              <a:spcAft>
                <a:spcPts val="0"/>
              </a:spcAft>
              <a:buClrTx/>
              <a:buSzTx/>
              <a:buFontTx/>
              <a:buNone/>
              <a:tabLst/>
              <a:defRPr/>
            </a:pPr>
            <a:r>
              <a:rPr kumimoji="0" lang="en-US" sz="13000" b="0" i="0" u="none" strike="noStrike" kern="1200" cap="none" spc="0" normalizeH="0" baseline="0" noProof="0" dirty="0">
                <a:ln>
                  <a:noFill/>
                </a:ln>
                <a:solidFill>
                  <a:srgbClr val="000000"/>
                </a:solidFill>
                <a:effectLst/>
                <a:uLnTx/>
                <a:uFillTx/>
                <a:latin typeface="Lumios Marker Bold"/>
                <a:ea typeface="+mn-ea"/>
                <a:cs typeface="+mn-cs"/>
              </a:rPr>
              <a:t>Ecology?</a:t>
            </a:r>
          </a:p>
        </p:txBody>
      </p:sp>
      <p:sp>
        <p:nvSpPr>
          <p:cNvPr id="4" name="TextBox 4"/>
          <p:cNvSpPr txBox="1"/>
          <p:nvPr/>
        </p:nvSpPr>
        <p:spPr>
          <a:xfrm>
            <a:off x="4913030" y="489140"/>
            <a:ext cx="7893249" cy="1228725"/>
          </a:xfrm>
          <a:prstGeom prst="rect">
            <a:avLst/>
          </a:prstGeom>
        </p:spPr>
        <p:txBody>
          <a:bodyPr lIns="0" tIns="0" rIns="0" bIns="0" rtlCol="0" anchor="t">
            <a:spAutoFit/>
          </a:bodyPr>
          <a:lstStyle/>
          <a:p>
            <a:pPr algn="ctr">
              <a:lnSpc>
                <a:spcPts val="9600"/>
              </a:lnSpc>
            </a:pPr>
            <a:r>
              <a:rPr lang="en-US" sz="8000">
                <a:solidFill>
                  <a:srgbClr val="000000"/>
                </a:solidFill>
                <a:latin typeface="Poppins Medium"/>
              </a:rPr>
              <a:t>What is</a:t>
            </a:r>
          </a:p>
        </p:txBody>
      </p:sp>
      <p:grpSp>
        <p:nvGrpSpPr>
          <p:cNvPr id="5" name="Group 5">
            <a:extLst>
              <a:ext uri="{C183D7F6-B498-43B3-948B-1728B52AA6E4}">
                <adec:decorative xmlns:adec="http://schemas.microsoft.com/office/drawing/2017/decorative" val="1"/>
              </a:ext>
            </a:extLst>
          </p:cNvPr>
          <p:cNvGrpSpPr/>
          <p:nvPr/>
        </p:nvGrpSpPr>
        <p:grpSpPr>
          <a:xfrm>
            <a:off x="5142452" y="4443704"/>
            <a:ext cx="7454656" cy="4343457"/>
            <a:chOff x="0" y="0"/>
            <a:chExt cx="2258987" cy="1316199"/>
          </a:xfrm>
        </p:grpSpPr>
        <p:sp>
          <p:nvSpPr>
            <p:cNvPr id="6" name="Freeform 6"/>
            <p:cNvSpPr/>
            <p:nvPr/>
          </p:nvSpPr>
          <p:spPr>
            <a:xfrm>
              <a:off x="-3810" y="1270"/>
              <a:ext cx="2264067" cy="1314929"/>
            </a:xfrm>
            <a:custGeom>
              <a:avLst/>
              <a:gdLst/>
              <a:ahLst/>
              <a:cxnLst/>
              <a:rect l="l" t="t" r="r" b="b"/>
              <a:pathLst>
                <a:path w="2264067" h="1314929">
                  <a:moveTo>
                    <a:pt x="2260257" y="1111563"/>
                  </a:moveTo>
                  <a:cubicBezTo>
                    <a:pt x="2260257" y="1055441"/>
                    <a:pt x="2264067" y="998368"/>
                    <a:pt x="2257717" y="942247"/>
                  </a:cubicBezTo>
                  <a:cubicBezTo>
                    <a:pt x="2250097" y="905150"/>
                    <a:pt x="2238667" y="173668"/>
                    <a:pt x="2238667" y="136571"/>
                  </a:cubicBezTo>
                  <a:cubicBezTo>
                    <a:pt x="2236127" y="110888"/>
                    <a:pt x="2234857" y="84254"/>
                    <a:pt x="2232317" y="54610"/>
                  </a:cubicBezTo>
                  <a:cubicBezTo>
                    <a:pt x="2232317" y="44450"/>
                    <a:pt x="2231047" y="34290"/>
                    <a:pt x="2229777" y="21590"/>
                  </a:cubicBezTo>
                  <a:cubicBezTo>
                    <a:pt x="2219617" y="19050"/>
                    <a:pt x="2210727" y="17780"/>
                    <a:pt x="2200567" y="16510"/>
                  </a:cubicBezTo>
                  <a:cubicBezTo>
                    <a:pt x="2191046" y="15240"/>
                    <a:pt x="2180793" y="16510"/>
                    <a:pt x="2172248" y="16510"/>
                  </a:cubicBezTo>
                  <a:cubicBezTo>
                    <a:pt x="2129527" y="13970"/>
                    <a:pt x="2086806" y="8890"/>
                    <a:pt x="2044084" y="7620"/>
                  </a:cubicBezTo>
                  <a:cubicBezTo>
                    <a:pt x="1963768" y="5080"/>
                    <a:pt x="1881744" y="3810"/>
                    <a:pt x="1801428" y="2540"/>
                  </a:cubicBezTo>
                  <a:cubicBezTo>
                    <a:pt x="1772377" y="2540"/>
                    <a:pt x="1741618" y="0"/>
                    <a:pt x="1712567" y="0"/>
                  </a:cubicBezTo>
                  <a:cubicBezTo>
                    <a:pt x="1642505" y="0"/>
                    <a:pt x="1574150" y="1270"/>
                    <a:pt x="1504088" y="1270"/>
                  </a:cubicBezTo>
                  <a:cubicBezTo>
                    <a:pt x="1463075" y="1270"/>
                    <a:pt x="1422063" y="3810"/>
                    <a:pt x="1379341" y="3810"/>
                  </a:cubicBezTo>
                  <a:cubicBezTo>
                    <a:pt x="1336620" y="5080"/>
                    <a:pt x="562511" y="7620"/>
                    <a:pt x="519789" y="7620"/>
                  </a:cubicBezTo>
                  <a:cubicBezTo>
                    <a:pt x="485612" y="7620"/>
                    <a:pt x="451435" y="6350"/>
                    <a:pt x="417258" y="7620"/>
                  </a:cubicBezTo>
                  <a:cubicBezTo>
                    <a:pt x="386499" y="8890"/>
                    <a:pt x="354031" y="11430"/>
                    <a:pt x="323272" y="12700"/>
                  </a:cubicBezTo>
                  <a:cubicBezTo>
                    <a:pt x="290803" y="15240"/>
                    <a:pt x="258335" y="16510"/>
                    <a:pt x="227576" y="19050"/>
                  </a:cubicBezTo>
                  <a:cubicBezTo>
                    <a:pt x="181437" y="21590"/>
                    <a:pt x="133589" y="24130"/>
                    <a:pt x="87450" y="27940"/>
                  </a:cubicBezTo>
                  <a:cubicBezTo>
                    <a:pt x="60109" y="30480"/>
                    <a:pt x="38100" y="34290"/>
                    <a:pt x="16510" y="36830"/>
                  </a:cubicBezTo>
                  <a:cubicBezTo>
                    <a:pt x="16510" y="38100"/>
                    <a:pt x="13970" y="40640"/>
                    <a:pt x="13970" y="43180"/>
                  </a:cubicBezTo>
                  <a:cubicBezTo>
                    <a:pt x="12700" y="70937"/>
                    <a:pt x="10160" y="92815"/>
                    <a:pt x="8890" y="113741"/>
                  </a:cubicBezTo>
                  <a:cubicBezTo>
                    <a:pt x="7620" y="126107"/>
                    <a:pt x="8890" y="139424"/>
                    <a:pt x="7620" y="151790"/>
                  </a:cubicBezTo>
                  <a:cubicBezTo>
                    <a:pt x="0" y="214570"/>
                    <a:pt x="5080" y="991710"/>
                    <a:pt x="7620" y="1055441"/>
                  </a:cubicBezTo>
                  <a:cubicBezTo>
                    <a:pt x="6350" y="1105855"/>
                    <a:pt x="11430" y="1155319"/>
                    <a:pt x="11430" y="1205733"/>
                  </a:cubicBezTo>
                  <a:cubicBezTo>
                    <a:pt x="11430" y="1229513"/>
                    <a:pt x="15240" y="1254245"/>
                    <a:pt x="7620" y="1284449"/>
                  </a:cubicBezTo>
                  <a:cubicBezTo>
                    <a:pt x="5080" y="1293339"/>
                    <a:pt x="10160" y="1299689"/>
                    <a:pt x="19050" y="1300959"/>
                  </a:cubicBezTo>
                  <a:cubicBezTo>
                    <a:pt x="29210" y="1302229"/>
                    <a:pt x="38100" y="1302229"/>
                    <a:pt x="48260" y="1302229"/>
                  </a:cubicBezTo>
                  <a:cubicBezTo>
                    <a:pt x="101121" y="1303499"/>
                    <a:pt x="155804" y="1303499"/>
                    <a:pt x="212196" y="1304769"/>
                  </a:cubicBezTo>
                  <a:cubicBezTo>
                    <a:pt x="242956" y="1306039"/>
                    <a:pt x="273715" y="1307309"/>
                    <a:pt x="302765" y="1308579"/>
                  </a:cubicBezTo>
                  <a:cubicBezTo>
                    <a:pt x="354031" y="1309849"/>
                    <a:pt x="403588" y="1309849"/>
                    <a:pt x="454853" y="1311119"/>
                  </a:cubicBezTo>
                  <a:cubicBezTo>
                    <a:pt x="475359" y="1311119"/>
                    <a:pt x="494157" y="1311119"/>
                    <a:pt x="514663" y="1309849"/>
                  </a:cubicBezTo>
                  <a:cubicBezTo>
                    <a:pt x="523207" y="1309849"/>
                    <a:pt x="533460" y="1308579"/>
                    <a:pt x="542004" y="1308579"/>
                  </a:cubicBezTo>
                  <a:cubicBezTo>
                    <a:pt x="576182" y="1309849"/>
                    <a:pt x="1259722" y="1300959"/>
                    <a:pt x="1293899" y="1302229"/>
                  </a:cubicBezTo>
                  <a:cubicBezTo>
                    <a:pt x="1341747" y="1303499"/>
                    <a:pt x="1473328" y="1303499"/>
                    <a:pt x="1521176" y="1303499"/>
                  </a:cubicBezTo>
                  <a:cubicBezTo>
                    <a:pt x="1539973" y="1303499"/>
                    <a:pt x="1557062" y="1302229"/>
                    <a:pt x="1575859" y="1302229"/>
                  </a:cubicBezTo>
                  <a:cubicBezTo>
                    <a:pt x="1606619" y="1303499"/>
                    <a:pt x="1637378" y="1304769"/>
                    <a:pt x="1668137" y="1306039"/>
                  </a:cubicBezTo>
                  <a:cubicBezTo>
                    <a:pt x="1734782" y="1308579"/>
                    <a:pt x="1799719" y="1306039"/>
                    <a:pt x="1866364" y="1309849"/>
                  </a:cubicBezTo>
                  <a:cubicBezTo>
                    <a:pt x="1977439" y="1314929"/>
                    <a:pt x="2090223" y="1308579"/>
                    <a:pt x="2200567" y="1313659"/>
                  </a:cubicBezTo>
                  <a:cubicBezTo>
                    <a:pt x="2220887" y="1314929"/>
                    <a:pt x="2241207" y="1313659"/>
                    <a:pt x="2264067" y="1313659"/>
                  </a:cubicBezTo>
                  <a:cubicBezTo>
                    <a:pt x="2264067" y="1289529"/>
                    <a:pt x="2264067" y="1276829"/>
                    <a:pt x="2264067" y="1255196"/>
                  </a:cubicBezTo>
                  <a:cubicBezTo>
                    <a:pt x="2262797" y="1206684"/>
                    <a:pt x="2260257" y="1161026"/>
                    <a:pt x="2260257" y="1111563"/>
                  </a:cubicBezTo>
                  <a:close/>
                </a:path>
              </a:pathLst>
            </a:custGeom>
            <a:solidFill>
              <a:srgbClr val="EFEFEF"/>
            </a:solidFill>
          </p:spPr>
        </p:sp>
      </p:grpSp>
      <p:pic>
        <p:nvPicPr>
          <p:cNvPr id="7" name="Picture 7">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246389">
            <a:off x="5941280" y="4031191"/>
            <a:ext cx="1064366" cy="1072409"/>
          </a:xfrm>
          <a:prstGeom prst="rect">
            <a:avLst/>
          </a:prstGeom>
        </p:spPr>
      </p:pic>
      <p:pic>
        <p:nvPicPr>
          <p:cNvPr id="8" name="Picture 8">
            <a:extLs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0800000">
            <a:off x="12048667" y="7489077"/>
            <a:ext cx="1096881" cy="1298084"/>
          </a:xfrm>
          <a:prstGeom prst="rect">
            <a:avLst/>
          </a:prstGeom>
        </p:spPr>
      </p:pic>
      <p:pic>
        <p:nvPicPr>
          <p:cNvPr id="9" name="Picture 9">
            <a:extLs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5400000">
            <a:off x="10626685" y="211650"/>
            <a:ext cx="914913" cy="878317"/>
          </a:xfrm>
          <a:prstGeom prst="rect">
            <a:avLst/>
          </a:prstGeom>
        </p:spPr>
      </p:pic>
      <p:grpSp>
        <p:nvGrpSpPr>
          <p:cNvPr id="11" name="Group 11">
            <a:extLst>
              <a:ext uri="{C183D7F6-B498-43B3-948B-1728B52AA6E4}">
                <adec:decorative xmlns:adec="http://schemas.microsoft.com/office/drawing/2017/decorative" val="1"/>
              </a:ext>
            </a:extLst>
          </p:cNvPr>
          <p:cNvGrpSpPr/>
          <p:nvPr/>
        </p:nvGrpSpPr>
        <p:grpSpPr>
          <a:xfrm>
            <a:off x="1438924" y="2183370"/>
            <a:ext cx="2384025" cy="2384026"/>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FEFEF"/>
            </a:solidFill>
          </p:spPr>
        </p:sp>
      </p:grpSp>
      <p:pic>
        <p:nvPicPr>
          <p:cNvPr id="13" name="Picture 13">
            <a:extLs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859073" y="2497017"/>
            <a:ext cx="1543727" cy="1756731"/>
          </a:xfrm>
          <a:prstGeom prst="rect">
            <a:avLst/>
          </a:prstGeom>
        </p:spPr>
      </p:pic>
      <p:sp>
        <p:nvSpPr>
          <p:cNvPr id="14" name="TextBox 14"/>
          <p:cNvSpPr txBox="1"/>
          <p:nvPr/>
        </p:nvSpPr>
        <p:spPr>
          <a:xfrm>
            <a:off x="1298241" y="2023626"/>
            <a:ext cx="2873475" cy="1173130"/>
          </a:xfrm>
          <a:prstGeom prst="rect">
            <a:avLst/>
          </a:prstGeom>
        </p:spPr>
        <p:txBody>
          <a:bodyPr lIns="0" tIns="0" rIns="0" bIns="0" rtlCol="0" anchor="t">
            <a:prstTxWarp prst="textArchUp">
              <a:avLst/>
            </a:prstTxWarp>
            <a:spAutoFit/>
          </a:bodyPr>
          <a:lstStyle/>
          <a:p>
            <a:pPr algn="ctr">
              <a:lnSpc>
                <a:spcPts val="3771"/>
              </a:lnSpc>
            </a:pPr>
            <a:r>
              <a:rPr lang="en-US" sz="2901" spc="719" dirty="0">
                <a:solidFill>
                  <a:srgbClr val="000000"/>
                </a:solidFill>
                <a:latin typeface="Poppins Medium"/>
              </a:rPr>
              <a:t>Food chains</a:t>
            </a:r>
          </a:p>
        </p:txBody>
      </p:sp>
      <p:grpSp>
        <p:nvGrpSpPr>
          <p:cNvPr id="16" name="Group 16">
            <a:extLst>
              <a:ext uri="{C183D7F6-B498-43B3-948B-1728B52AA6E4}">
                <adec:decorative xmlns:adec="http://schemas.microsoft.com/office/drawing/2017/decorative" val="1"/>
              </a:ext>
            </a:extLst>
          </p:cNvPr>
          <p:cNvGrpSpPr/>
          <p:nvPr/>
        </p:nvGrpSpPr>
        <p:grpSpPr>
          <a:xfrm>
            <a:off x="14502650" y="2023626"/>
            <a:ext cx="2384026" cy="2384026"/>
            <a:chOff x="0" y="0"/>
            <a:chExt cx="6350000" cy="6350000"/>
          </a:xfrm>
        </p:grpSpPr>
        <p:sp>
          <p:nvSpPr>
            <p:cNvPr id="17" name="Freeform 1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FEFEF"/>
            </a:solidFill>
          </p:spPr>
        </p:sp>
      </p:grpSp>
      <p:pic>
        <p:nvPicPr>
          <p:cNvPr id="18" name="Picture 18">
            <a:extLst>
              <a:ext uri="{C183D7F6-B498-43B3-948B-1728B52AA6E4}">
                <adec:decorative xmlns:adec="http://schemas.microsoft.com/office/drawing/2017/decorative" val="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4956849" y="2464656"/>
            <a:ext cx="1512295" cy="1501965"/>
          </a:xfrm>
          <a:prstGeom prst="rect">
            <a:avLst/>
          </a:prstGeom>
        </p:spPr>
      </p:pic>
      <p:sp>
        <p:nvSpPr>
          <p:cNvPr id="19" name="TextBox 19"/>
          <p:cNvSpPr txBox="1"/>
          <p:nvPr/>
        </p:nvSpPr>
        <p:spPr>
          <a:xfrm>
            <a:off x="14166692" y="1786992"/>
            <a:ext cx="3092608" cy="1658757"/>
          </a:xfrm>
          <a:prstGeom prst="rect">
            <a:avLst/>
          </a:prstGeom>
        </p:spPr>
        <p:txBody>
          <a:bodyPr lIns="0" tIns="0" rIns="0" bIns="0" rtlCol="0" anchor="t">
            <a:prstTxWarp prst="textArchUp">
              <a:avLst/>
            </a:prstTxWarp>
            <a:spAutoFit/>
          </a:bodyPr>
          <a:lstStyle/>
          <a:p>
            <a:pPr algn="ctr">
              <a:lnSpc>
                <a:spcPts val="3771"/>
              </a:lnSpc>
            </a:pPr>
            <a:r>
              <a:rPr lang="en-US" sz="2901" spc="719" dirty="0">
                <a:solidFill>
                  <a:srgbClr val="000000"/>
                </a:solidFill>
                <a:latin typeface="Poppins Medium"/>
              </a:rPr>
              <a:t>The Water Cycle</a:t>
            </a:r>
          </a:p>
        </p:txBody>
      </p:sp>
      <p:grpSp>
        <p:nvGrpSpPr>
          <p:cNvPr id="21" name="Group 21">
            <a:extLst>
              <a:ext uri="{C183D7F6-B498-43B3-948B-1728B52AA6E4}">
                <adec:decorative xmlns:adec="http://schemas.microsoft.com/office/drawing/2017/decorative" val="1"/>
              </a:ext>
            </a:extLst>
          </p:cNvPr>
          <p:cNvGrpSpPr/>
          <p:nvPr/>
        </p:nvGrpSpPr>
        <p:grpSpPr>
          <a:xfrm>
            <a:off x="1403063" y="6403135"/>
            <a:ext cx="2384026" cy="2384026"/>
            <a:chOff x="0" y="0"/>
            <a:chExt cx="6350000" cy="6350000"/>
          </a:xfrm>
        </p:grpSpPr>
        <p:sp>
          <p:nvSpPr>
            <p:cNvPr id="22" name="Freeform 2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FEFEF"/>
            </a:solidFill>
          </p:spPr>
        </p:sp>
      </p:grpSp>
      <p:pic>
        <p:nvPicPr>
          <p:cNvPr id="23" name="Picture 23">
            <a:extLst>
              <a:ext uri="{C183D7F6-B498-43B3-948B-1728B52AA6E4}">
                <adec:decorative xmlns:adec="http://schemas.microsoft.com/office/drawing/2017/decorative" val="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852919" y="6852992"/>
            <a:ext cx="1484312" cy="1484312"/>
          </a:xfrm>
          <a:prstGeom prst="rect">
            <a:avLst/>
          </a:prstGeom>
        </p:spPr>
      </p:pic>
      <p:sp>
        <p:nvSpPr>
          <p:cNvPr id="24" name="TextBox 24"/>
          <p:cNvSpPr txBox="1"/>
          <p:nvPr/>
        </p:nvSpPr>
        <p:spPr>
          <a:xfrm>
            <a:off x="1209528" y="6132654"/>
            <a:ext cx="2801753" cy="1116482"/>
          </a:xfrm>
          <a:prstGeom prst="rect">
            <a:avLst/>
          </a:prstGeom>
        </p:spPr>
        <p:txBody>
          <a:bodyPr lIns="0" tIns="0" rIns="0" bIns="0" rtlCol="0" anchor="t">
            <a:prstTxWarp prst="textArchUp">
              <a:avLst/>
            </a:prstTxWarp>
            <a:spAutoFit/>
          </a:bodyPr>
          <a:lstStyle/>
          <a:p>
            <a:pPr algn="ctr">
              <a:lnSpc>
                <a:spcPts val="3771"/>
              </a:lnSpc>
            </a:pPr>
            <a:r>
              <a:rPr lang="en-US" sz="2901" spc="719" dirty="0">
                <a:solidFill>
                  <a:srgbClr val="000000"/>
                </a:solidFill>
                <a:latin typeface="Poppins Medium"/>
              </a:rPr>
              <a:t>Ecosystems</a:t>
            </a:r>
          </a:p>
        </p:txBody>
      </p:sp>
      <p:grpSp>
        <p:nvGrpSpPr>
          <p:cNvPr id="25" name="Group 25">
            <a:extLst>
              <a:ext uri="{C183D7F6-B498-43B3-948B-1728B52AA6E4}">
                <adec:decorative xmlns:adec="http://schemas.microsoft.com/office/drawing/2017/decorative" val="1"/>
              </a:ext>
            </a:extLst>
          </p:cNvPr>
          <p:cNvGrpSpPr/>
          <p:nvPr/>
        </p:nvGrpSpPr>
        <p:grpSpPr>
          <a:xfrm>
            <a:off x="14648077" y="6403136"/>
            <a:ext cx="2384026" cy="2384026"/>
            <a:chOff x="0" y="0"/>
            <a:chExt cx="6350000" cy="6350000"/>
          </a:xfrm>
        </p:grpSpPr>
        <p:sp>
          <p:nvSpPr>
            <p:cNvPr id="26" name="Freeform 2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FEFEF"/>
            </a:solidFill>
          </p:spPr>
        </p:sp>
      </p:grpSp>
      <p:pic>
        <p:nvPicPr>
          <p:cNvPr id="27" name="Picture 27">
            <a:extLst>
              <a:ext uri="{C183D7F6-B498-43B3-948B-1728B52AA6E4}">
                <adec:decorative xmlns:adec="http://schemas.microsoft.com/office/drawing/2017/decorative" val="1"/>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4877871" y="7080798"/>
            <a:ext cx="1924439" cy="1028700"/>
          </a:xfrm>
          <a:prstGeom prst="rect">
            <a:avLst/>
          </a:prstGeom>
        </p:spPr>
      </p:pic>
      <p:sp>
        <p:nvSpPr>
          <p:cNvPr id="28" name="TextBox 28"/>
          <p:cNvSpPr txBox="1"/>
          <p:nvPr/>
        </p:nvSpPr>
        <p:spPr>
          <a:xfrm>
            <a:off x="5524395" y="5813643"/>
            <a:ext cx="6690769" cy="1754505"/>
          </a:xfrm>
          <a:prstGeom prst="rect">
            <a:avLst/>
          </a:prstGeom>
        </p:spPr>
        <p:txBody>
          <a:bodyPr lIns="0" tIns="0" rIns="0" bIns="0" rtlCol="0" anchor="t">
            <a:spAutoFit/>
          </a:bodyPr>
          <a:lstStyle/>
          <a:p>
            <a:pPr algn="ctr">
              <a:lnSpc>
                <a:spcPts val="4680"/>
              </a:lnSpc>
            </a:pPr>
            <a:r>
              <a:rPr lang="en-US" sz="3600">
                <a:solidFill>
                  <a:srgbClr val="000000"/>
                </a:solidFill>
                <a:latin typeface="Poppins Medium"/>
              </a:rPr>
              <a:t>The connections between living things and their environments.</a:t>
            </a:r>
          </a:p>
        </p:txBody>
      </p:sp>
      <p:sp>
        <p:nvSpPr>
          <p:cNvPr id="29" name="TextBox 29"/>
          <p:cNvSpPr txBox="1"/>
          <p:nvPr/>
        </p:nvSpPr>
        <p:spPr>
          <a:xfrm>
            <a:off x="14457601" y="6159562"/>
            <a:ext cx="2764977" cy="1099751"/>
          </a:xfrm>
          <a:prstGeom prst="rect">
            <a:avLst/>
          </a:prstGeom>
        </p:spPr>
        <p:txBody>
          <a:bodyPr lIns="0" tIns="0" rIns="0" bIns="0" rtlCol="0" anchor="t">
            <a:prstTxWarp prst="textArchUp">
              <a:avLst/>
            </a:prstTxWarp>
            <a:spAutoFit/>
          </a:bodyPr>
          <a:lstStyle/>
          <a:p>
            <a:pPr algn="ctr">
              <a:lnSpc>
                <a:spcPts val="3771"/>
              </a:lnSpc>
            </a:pPr>
            <a:r>
              <a:rPr lang="en-US" sz="2901" spc="719" dirty="0">
                <a:solidFill>
                  <a:srgbClr val="000000"/>
                </a:solidFill>
                <a:latin typeface="Poppins Medium"/>
              </a:rPr>
              <a:t>Citizenship</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829484" y="2962364"/>
            <a:ext cx="6115116" cy="580936"/>
          </a:xfrm>
          <a:prstGeom prst="rect">
            <a:avLst/>
          </a:prstGeom>
        </p:spPr>
      </p:pic>
      <p:sp>
        <p:nvSpPr>
          <p:cNvPr id="3" name="TextBox 3"/>
          <p:cNvSpPr txBox="1">
            <a:spLocks noGrp="1"/>
          </p:cNvSpPr>
          <p:nvPr>
            <p:ph type="title" idx="4294967295"/>
          </p:nvPr>
        </p:nvSpPr>
        <p:spPr>
          <a:xfrm>
            <a:off x="4822197" y="1793250"/>
            <a:ext cx="8643607" cy="164227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12276"/>
              </a:lnSpc>
              <a:spcBef>
                <a:spcPts val="0"/>
              </a:spcBef>
              <a:spcAft>
                <a:spcPts val="0"/>
              </a:spcAft>
              <a:buClrTx/>
              <a:buSzTx/>
              <a:buFontTx/>
              <a:buNone/>
              <a:tabLst/>
              <a:defRPr/>
            </a:pPr>
            <a:r>
              <a:rPr kumimoji="0" lang="en-US" sz="12276" b="0" i="0" u="none" strike="noStrike" kern="1200" cap="none" spc="0" normalizeH="0" baseline="0" noProof="0" dirty="0">
                <a:ln>
                  <a:noFill/>
                </a:ln>
                <a:solidFill>
                  <a:srgbClr val="000000"/>
                </a:solidFill>
                <a:effectLst/>
                <a:uLnTx/>
                <a:uFillTx/>
                <a:latin typeface="Lumios Marker Bold"/>
                <a:ea typeface="+mn-ea"/>
                <a:cs typeface="+mn-cs"/>
              </a:rPr>
              <a:t>Integral Ecology?</a:t>
            </a:r>
          </a:p>
        </p:txBody>
      </p:sp>
      <p:sp>
        <p:nvSpPr>
          <p:cNvPr id="4" name="TextBox 4"/>
          <p:cNvSpPr txBox="1"/>
          <p:nvPr/>
        </p:nvSpPr>
        <p:spPr>
          <a:xfrm>
            <a:off x="5117661" y="402352"/>
            <a:ext cx="7511491" cy="1169758"/>
          </a:xfrm>
          <a:prstGeom prst="rect">
            <a:avLst/>
          </a:prstGeom>
        </p:spPr>
        <p:txBody>
          <a:bodyPr lIns="0" tIns="0" rIns="0" bIns="0" rtlCol="0" anchor="t">
            <a:spAutoFit/>
          </a:bodyPr>
          <a:lstStyle/>
          <a:p>
            <a:pPr algn="ctr">
              <a:lnSpc>
                <a:spcPts val="9135"/>
              </a:lnSpc>
            </a:pPr>
            <a:r>
              <a:rPr lang="en-US" sz="7613">
                <a:solidFill>
                  <a:srgbClr val="000000"/>
                </a:solidFill>
                <a:latin typeface="Poppins Medium"/>
              </a:rPr>
              <a:t>What is </a:t>
            </a:r>
          </a:p>
        </p:txBody>
      </p:sp>
      <p:pic>
        <p:nvPicPr>
          <p:cNvPr id="5" name="Picture 5">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400000">
            <a:off x="10554975" y="138743"/>
            <a:ext cx="870663" cy="835837"/>
          </a:xfrm>
          <a:prstGeom prst="rect">
            <a:avLst/>
          </a:prstGeom>
        </p:spPr>
      </p:pic>
      <p:grpSp>
        <p:nvGrpSpPr>
          <p:cNvPr id="7" name="Group 7">
            <a:extLst>
              <a:ext uri="{C183D7F6-B498-43B3-948B-1728B52AA6E4}">
                <adec:decorative xmlns:adec="http://schemas.microsoft.com/office/drawing/2017/decorative" val="1"/>
              </a:ext>
            </a:extLst>
          </p:cNvPr>
          <p:cNvGrpSpPr/>
          <p:nvPr/>
        </p:nvGrpSpPr>
        <p:grpSpPr>
          <a:xfrm>
            <a:off x="641300" y="3971808"/>
            <a:ext cx="16464212" cy="5286492"/>
            <a:chOff x="0" y="0"/>
            <a:chExt cx="4704738" cy="1510644"/>
          </a:xfrm>
        </p:grpSpPr>
        <p:sp>
          <p:nvSpPr>
            <p:cNvPr id="8" name="Freeform 8"/>
            <p:cNvSpPr/>
            <p:nvPr/>
          </p:nvSpPr>
          <p:spPr>
            <a:xfrm>
              <a:off x="-3810" y="1270"/>
              <a:ext cx="4709818" cy="1509374"/>
            </a:xfrm>
            <a:custGeom>
              <a:avLst/>
              <a:gdLst/>
              <a:ahLst/>
              <a:cxnLst/>
              <a:rect l="l" t="t" r="r" b="b"/>
              <a:pathLst>
                <a:path w="4709818" h="1509374">
                  <a:moveTo>
                    <a:pt x="4706008" y="1281909"/>
                  </a:moveTo>
                  <a:cubicBezTo>
                    <a:pt x="4706008" y="1216605"/>
                    <a:pt x="4709818" y="1150195"/>
                    <a:pt x="4703468" y="1084891"/>
                  </a:cubicBezTo>
                  <a:cubicBezTo>
                    <a:pt x="4695848" y="1041725"/>
                    <a:pt x="4684418" y="190565"/>
                    <a:pt x="4684418" y="147398"/>
                  </a:cubicBezTo>
                  <a:cubicBezTo>
                    <a:pt x="4681878" y="117514"/>
                    <a:pt x="4680608" y="86522"/>
                    <a:pt x="4678068" y="54610"/>
                  </a:cubicBezTo>
                  <a:cubicBezTo>
                    <a:pt x="4678068" y="44450"/>
                    <a:pt x="4676798" y="34290"/>
                    <a:pt x="4675528" y="21590"/>
                  </a:cubicBezTo>
                  <a:cubicBezTo>
                    <a:pt x="4665368" y="19050"/>
                    <a:pt x="4656478" y="17780"/>
                    <a:pt x="4646318" y="16510"/>
                  </a:cubicBezTo>
                  <a:cubicBezTo>
                    <a:pt x="4628356" y="15240"/>
                    <a:pt x="4606412" y="16510"/>
                    <a:pt x="4588124" y="16510"/>
                  </a:cubicBezTo>
                  <a:cubicBezTo>
                    <a:pt x="4496690" y="13970"/>
                    <a:pt x="4405256" y="8890"/>
                    <a:pt x="4313821" y="7620"/>
                  </a:cubicBezTo>
                  <a:cubicBezTo>
                    <a:pt x="4141924" y="5080"/>
                    <a:pt x="3966370" y="3810"/>
                    <a:pt x="3794474" y="2540"/>
                  </a:cubicBezTo>
                  <a:cubicBezTo>
                    <a:pt x="3732298" y="2540"/>
                    <a:pt x="3666466" y="0"/>
                    <a:pt x="3604290" y="0"/>
                  </a:cubicBezTo>
                  <a:cubicBezTo>
                    <a:pt x="3454337" y="0"/>
                    <a:pt x="3308042" y="1270"/>
                    <a:pt x="3158090" y="1270"/>
                  </a:cubicBezTo>
                  <a:cubicBezTo>
                    <a:pt x="3070313" y="1270"/>
                    <a:pt x="2982536" y="3810"/>
                    <a:pt x="2891101" y="3810"/>
                  </a:cubicBezTo>
                  <a:cubicBezTo>
                    <a:pt x="2799667" y="5080"/>
                    <a:pt x="1142875" y="7620"/>
                    <a:pt x="1051440" y="7620"/>
                  </a:cubicBezTo>
                  <a:cubicBezTo>
                    <a:pt x="978293" y="7620"/>
                    <a:pt x="905145" y="6350"/>
                    <a:pt x="831998" y="7620"/>
                  </a:cubicBezTo>
                  <a:cubicBezTo>
                    <a:pt x="766165" y="8890"/>
                    <a:pt x="696675" y="11430"/>
                    <a:pt x="630842" y="12700"/>
                  </a:cubicBezTo>
                  <a:cubicBezTo>
                    <a:pt x="561352" y="15240"/>
                    <a:pt x="491862" y="16510"/>
                    <a:pt x="426029" y="19050"/>
                  </a:cubicBezTo>
                  <a:cubicBezTo>
                    <a:pt x="327279" y="21590"/>
                    <a:pt x="224873" y="24130"/>
                    <a:pt x="126124" y="27940"/>
                  </a:cubicBezTo>
                  <a:cubicBezTo>
                    <a:pt x="67606" y="30480"/>
                    <a:pt x="38100" y="34290"/>
                    <a:pt x="16510" y="36830"/>
                  </a:cubicBezTo>
                  <a:cubicBezTo>
                    <a:pt x="16510" y="38100"/>
                    <a:pt x="13970" y="40640"/>
                    <a:pt x="13970" y="43180"/>
                  </a:cubicBezTo>
                  <a:cubicBezTo>
                    <a:pt x="12700" y="71026"/>
                    <a:pt x="10160" y="96484"/>
                    <a:pt x="8890" y="120834"/>
                  </a:cubicBezTo>
                  <a:cubicBezTo>
                    <a:pt x="7620" y="135223"/>
                    <a:pt x="8890" y="150719"/>
                    <a:pt x="7620" y="165108"/>
                  </a:cubicBezTo>
                  <a:cubicBezTo>
                    <a:pt x="0" y="238159"/>
                    <a:pt x="5080" y="1142447"/>
                    <a:pt x="7620" y="1216605"/>
                  </a:cubicBezTo>
                  <a:cubicBezTo>
                    <a:pt x="6350" y="1275268"/>
                    <a:pt x="11430" y="1332823"/>
                    <a:pt x="11430" y="1391486"/>
                  </a:cubicBezTo>
                  <a:cubicBezTo>
                    <a:pt x="11430" y="1419157"/>
                    <a:pt x="15240" y="1447935"/>
                    <a:pt x="7620" y="1478894"/>
                  </a:cubicBezTo>
                  <a:cubicBezTo>
                    <a:pt x="5080" y="1487784"/>
                    <a:pt x="10160" y="1494134"/>
                    <a:pt x="19050" y="1495404"/>
                  </a:cubicBezTo>
                  <a:cubicBezTo>
                    <a:pt x="29210" y="1496674"/>
                    <a:pt x="38100" y="1496674"/>
                    <a:pt x="48260" y="1496674"/>
                  </a:cubicBezTo>
                  <a:cubicBezTo>
                    <a:pt x="155383" y="1497944"/>
                    <a:pt x="272419" y="1497944"/>
                    <a:pt x="393112" y="1499214"/>
                  </a:cubicBezTo>
                  <a:cubicBezTo>
                    <a:pt x="458945" y="1500484"/>
                    <a:pt x="524778" y="1501754"/>
                    <a:pt x="586953" y="1503024"/>
                  </a:cubicBezTo>
                  <a:cubicBezTo>
                    <a:pt x="696675" y="1504294"/>
                    <a:pt x="802739" y="1504294"/>
                    <a:pt x="912460" y="1505564"/>
                  </a:cubicBezTo>
                  <a:cubicBezTo>
                    <a:pt x="956348" y="1505564"/>
                    <a:pt x="996580" y="1505564"/>
                    <a:pt x="1040468" y="1504294"/>
                  </a:cubicBezTo>
                  <a:cubicBezTo>
                    <a:pt x="1058755" y="1504294"/>
                    <a:pt x="1080699" y="1503024"/>
                    <a:pt x="1098986" y="1503024"/>
                  </a:cubicBezTo>
                  <a:cubicBezTo>
                    <a:pt x="1172134" y="1504294"/>
                    <a:pt x="2635085" y="1495404"/>
                    <a:pt x="2708232" y="1496674"/>
                  </a:cubicBezTo>
                  <a:cubicBezTo>
                    <a:pt x="2810639" y="1497944"/>
                    <a:pt x="3092257" y="1497944"/>
                    <a:pt x="3194663" y="1497944"/>
                  </a:cubicBezTo>
                  <a:cubicBezTo>
                    <a:pt x="3234895" y="1497944"/>
                    <a:pt x="3271468" y="1496674"/>
                    <a:pt x="3311700" y="1496674"/>
                  </a:cubicBezTo>
                  <a:cubicBezTo>
                    <a:pt x="3377532" y="1497944"/>
                    <a:pt x="3443365" y="1499214"/>
                    <a:pt x="3509198" y="1500484"/>
                  </a:cubicBezTo>
                  <a:cubicBezTo>
                    <a:pt x="3651836" y="1503024"/>
                    <a:pt x="3790816" y="1500484"/>
                    <a:pt x="3933454" y="1504294"/>
                  </a:cubicBezTo>
                  <a:cubicBezTo>
                    <a:pt x="4171184" y="1509374"/>
                    <a:pt x="4412570" y="1503024"/>
                    <a:pt x="4646318" y="1508104"/>
                  </a:cubicBezTo>
                  <a:cubicBezTo>
                    <a:pt x="4666638" y="1509374"/>
                    <a:pt x="4686958" y="1508104"/>
                    <a:pt x="4709818" y="1508104"/>
                  </a:cubicBezTo>
                  <a:cubicBezTo>
                    <a:pt x="4709818" y="1483974"/>
                    <a:pt x="4709818" y="1471274"/>
                    <a:pt x="4709818" y="1449042"/>
                  </a:cubicBezTo>
                  <a:cubicBezTo>
                    <a:pt x="4708548" y="1392593"/>
                    <a:pt x="4706008" y="1339465"/>
                    <a:pt x="4706008" y="1281909"/>
                  </a:cubicBezTo>
                  <a:close/>
                </a:path>
              </a:pathLst>
            </a:custGeom>
            <a:solidFill>
              <a:srgbClr val="EFEFEF"/>
            </a:solidFill>
          </p:spPr>
        </p:sp>
      </p:grpSp>
      <p:sp>
        <p:nvSpPr>
          <p:cNvPr id="9" name="TextBox 9"/>
          <p:cNvSpPr txBox="1"/>
          <p:nvPr/>
        </p:nvSpPr>
        <p:spPr>
          <a:xfrm>
            <a:off x="1103999" y="4274060"/>
            <a:ext cx="15530462" cy="4765449"/>
          </a:xfrm>
          <a:prstGeom prst="rect">
            <a:avLst/>
          </a:prstGeom>
        </p:spPr>
        <p:txBody>
          <a:bodyPr lIns="0" tIns="0" rIns="0" bIns="0" rtlCol="0" anchor="t">
            <a:spAutoFit/>
          </a:bodyPr>
          <a:lstStyle/>
          <a:p>
            <a:pPr algn="ctr">
              <a:lnSpc>
                <a:spcPts val="3446"/>
              </a:lnSpc>
            </a:pPr>
            <a:r>
              <a:rPr lang="en-US" sz="2651" dirty="0">
                <a:solidFill>
                  <a:srgbClr val="000000"/>
                </a:solidFill>
                <a:latin typeface="Poppins Medium"/>
              </a:rPr>
              <a:t>“ A sense of deep communion with the rest of nature cannot be real </a:t>
            </a:r>
            <a:r>
              <a:rPr lang="en-US" sz="2651" dirty="0">
                <a:solidFill>
                  <a:srgbClr val="000000"/>
                </a:solidFill>
                <a:latin typeface="Poppins Medium Bold"/>
              </a:rPr>
              <a:t>if our hearts lack tenderness, compassion and concern for our fellow human beings</a:t>
            </a:r>
            <a:r>
              <a:rPr lang="en-US" sz="2651" dirty="0">
                <a:solidFill>
                  <a:srgbClr val="000000"/>
                </a:solidFill>
                <a:latin typeface="Poppins Medium"/>
              </a:rPr>
              <a:t>. It is clearly inconsistent to combat trafficking in endangered species while remaining completely indifferent to human trafficking, unconcerned about the poor [...] </a:t>
            </a:r>
          </a:p>
          <a:p>
            <a:pPr algn="ctr">
              <a:lnSpc>
                <a:spcPts val="3446"/>
              </a:lnSpc>
            </a:pPr>
            <a:endParaRPr lang="en-US" sz="2651" dirty="0">
              <a:solidFill>
                <a:srgbClr val="000000"/>
              </a:solidFill>
              <a:latin typeface="Poppins Medium"/>
            </a:endParaRPr>
          </a:p>
          <a:p>
            <a:pPr algn="ctr">
              <a:lnSpc>
                <a:spcPts val="3446"/>
              </a:lnSpc>
            </a:pPr>
            <a:r>
              <a:rPr lang="en-US" sz="2651" dirty="0">
                <a:solidFill>
                  <a:srgbClr val="000000"/>
                </a:solidFill>
                <a:latin typeface="Poppins Medium"/>
              </a:rPr>
              <a:t>Everything is connected. Concern for the environment thus needs to be joined to a sincere love for our fellow human beings and an unwavering commitment to </a:t>
            </a:r>
            <a:r>
              <a:rPr lang="en-US" sz="2651" dirty="0">
                <a:solidFill>
                  <a:srgbClr val="000000"/>
                </a:solidFill>
                <a:latin typeface="Poppins Medium Bold"/>
              </a:rPr>
              <a:t>resolving the problems of society</a:t>
            </a:r>
            <a:r>
              <a:rPr lang="en-US" sz="2651" dirty="0">
                <a:solidFill>
                  <a:srgbClr val="000000"/>
                </a:solidFill>
                <a:latin typeface="Poppins Medium"/>
              </a:rPr>
              <a:t>.” </a:t>
            </a:r>
          </a:p>
          <a:p>
            <a:pPr algn="ctr">
              <a:lnSpc>
                <a:spcPts val="3446"/>
              </a:lnSpc>
            </a:pPr>
            <a:endParaRPr lang="en-US" sz="2651" dirty="0">
              <a:solidFill>
                <a:srgbClr val="000000"/>
              </a:solidFill>
              <a:latin typeface="Poppins Medium"/>
            </a:endParaRPr>
          </a:p>
          <a:p>
            <a:pPr algn="ctr">
              <a:lnSpc>
                <a:spcPts val="3446"/>
              </a:lnSpc>
            </a:pPr>
            <a:r>
              <a:rPr lang="en-US" sz="2651" dirty="0">
                <a:solidFill>
                  <a:srgbClr val="000000"/>
                </a:solidFill>
                <a:latin typeface="Poppins Medium"/>
              </a:rPr>
              <a:t>An integral ecology is also made up of </a:t>
            </a:r>
            <a:r>
              <a:rPr lang="en-US" sz="2651" dirty="0">
                <a:solidFill>
                  <a:srgbClr val="000000"/>
                </a:solidFill>
                <a:latin typeface="Poppins Medium Bold"/>
              </a:rPr>
              <a:t>simple daily gestures</a:t>
            </a:r>
            <a:r>
              <a:rPr lang="en-US" sz="2651" dirty="0">
                <a:solidFill>
                  <a:srgbClr val="000000"/>
                </a:solidFill>
                <a:latin typeface="Poppins Medium"/>
              </a:rPr>
              <a:t> which break with the logic of violence, exploitation and selfishness. " (LS: 91, 139, 230-231)</a:t>
            </a:r>
          </a:p>
        </p:txBody>
      </p:sp>
      <p:pic>
        <p:nvPicPr>
          <p:cNvPr id="10" name="Picture 10">
            <a:extLs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6092562">
            <a:off x="13311355" y="9058107"/>
            <a:ext cx="308897" cy="1065162"/>
          </a:xfrm>
          <a:prstGeom prst="rect">
            <a:avLst/>
          </a:prstGeom>
        </p:spPr>
      </p:pic>
      <p:pic>
        <p:nvPicPr>
          <p:cNvPr id="11" name="Picture 11">
            <a:extLs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246389">
            <a:off x="496517" y="2899322"/>
            <a:ext cx="1064366" cy="1072409"/>
          </a:xfrm>
          <a:prstGeom prst="rect">
            <a:avLst/>
          </a:prstGeom>
        </p:spPr>
      </p:pic>
      <p:pic>
        <p:nvPicPr>
          <p:cNvPr id="12" name="Picture 12">
            <a:extLs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800000">
            <a:off x="16395684" y="3066417"/>
            <a:ext cx="1096881" cy="129808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TotalTime>
  <Words>2487</Words>
  <Application>Microsoft Macintosh PowerPoint</Application>
  <PresentationFormat>Custom</PresentationFormat>
  <Paragraphs>237</Paragraphs>
  <Slides>22</Slides>
  <Notes>22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Lumios Marker Bold</vt:lpstr>
      <vt:lpstr>Calibri</vt:lpstr>
      <vt:lpstr>Poppins Medium</vt:lpstr>
      <vt:lpstr>Arial</vt:lpstr>
      <vt:lpstr>Poppins Medium Bold</vt:lpstr>
      <vt:lpstr>Office Theme</vt:lpstr>
      <vt:lpstr>Session 2:</vt:lpstr>
      <vt:lpstr>Today's prayer</vt:lpstr>
      <vt:lpstr>So far,</vt:lpstr>
      <vt:lpstr>Eco-choices</vt:lpstr>
      <vt:lpstr>A daily shower</vt:lpstr>
      <vt:lpstr>How do our actions impact the environment?</vt:lpstr>
      <vt:lpstr>How do our actions impact the environment?</vt:lpstr>
      <vt:lpstr>Ecology?</vt:lpstr>
      <vt:lpstr>Integral Ecology?</vt:lpstr>
      <vt:lpstr>What is </vt:lpstr>
      <vt:lpstr>Integral Ecology</vt:lpstr>
      <vt:lpstr>Which choices?</vt:lpstr>
      <vt:lpstr>The cry of </vt:lpstr>
      <vt:lpstr>the poor</vt:lpstr>
      <vt:lpstr>Pause and Reflect</vt:lpstr>
      <vt:lpstr>What can we do? </vt:lpstr>
      <vt:lpstr>Staying hopeful </vt:lpstr>
      <vt:lpstr>What is a mission statement? </vt:lpstr>
      <vt:lpstr>Example mission statements:</vt:lpstr>
      <vt:lpstr>Your direction of travel</vt:lpstr>
      <vt:lpstr>Reflection:</vt:lpstr>
      <vt:lpstr>Mission Possible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Session 2</dc:title>
  <cp:lastModifiedBy>Ruth Walbank</cp:lastModifiedBy>
  <cp:revision>4</cp:revision>
  <dcterms:created xsi:type="dcterms:W3CDTF">2006-08-16T00:00:00Z</dcterms:created>
  <dcterms:modified xsi:type="dcterms:W3CDTF">2022-10-18T18:20:44Z</dcterms:modified>
  <dc:identifier>DAE4ndkXvP0</dc:identifier>
</cp:coreProperties>
</file>