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1"/>
  </p:notesMasterIdLst>
  <p:sldIdLst>
    <p:sldId id="256" r:id="rId2"/>
    <p:sldId id="257" r:id="rId3"/>
    <p:sldId id="258" r:id="rId4"/>
    <p:sldId id="259" r:id="rId5"/>
    <p:sldId id="260" r:id="rId6"/>
    <p:sldId id="261" r:id="rId7"/>
    <p:sldId id="262" r:id="rId8"/>
    <p:sldId id="263" r:id="rId9"/>
    <p:sldId id="264" r:id="rId10"/>
  </p:sldIdLst>
  <p:sldSz cx="18288000" cy="10287000"/>
  <p:notesSz cx="6858000" cy="9144000"/>
  <p:embeddedFontLst>
    <p:embeddedFont>
      <p:font typeface="Calibri" panose="020F0502020204030204" pitchFamily="34" charset="0"/>
      <p:regular r:id="rId12"/>
      <p:bold r:id="rId13"/>
      <p:italic r:id="rId14"/>
      <p:boldItalic r:id="rId15"/>
    </p:embeddedFont>
    <p:embeddedFont>
      <p:font typeface="Lumios Marker Bold" pitchFamily="2" charset="77"/>
      <p:regular r:id="rId16"/>
    </p:embeddedFont>
    <p:embeddedFont>
      <p:font typeface="Poppins Medium" pitchFamily="2" charset="77"/>
      <p:regular r:id="rId17"/>
      <p:italic r:id="rId18"/>
    </p:embeddedFont>
    <p:embeddedFont>
      <p:font typeface="Poppins Medium Bold" pitchFamily="2" charset="77"/>
      <p:regular r:id="rId19"/>
      <p:bold r:id="rId20"/>
      <p:italic r:id="rId21"/>
      <p:boldItalic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56" autoAdjust="0"/>
    <p:restoredTop sz="94648" autoAdjust="0"/>
  </p:normalViewPr>
  <p:slideViewPr>
    <p:cSldViewPr>
      <p:cViewPr varScale="1">
        <p:scale>
          <a:sx n="77" d="100"/>
          <a:sy n="77" d="100"/>
        </p:scale>
        <p:origin x="200" y="2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font" Target="fonts/font7.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4.fntdata"/><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2"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18.10.2022</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Teacher's note: This starter activity is a great way to get students to imagine what's possible in sustainability. There are endless possibilities here, so encourage some out-of-the-box thinking. Students might wish to get creative and draw their eco-school. </a:t>
            </a:r>
          </a:p>
          <a:p>
            <a:endParaRPr lang="en-US"/>
          </a:p>
          <a:p>
            <a:r>
              <a:rPr lang="en-US"/>
              <a:t>The following slide has some ideas they may wish to consider in planning this dream school. Teachers may ask students why these changes haven't happened yet to prompt further discussion.</a:t>
            </a:r>
          </a:p>
          <a:p>
            <a:endParaRPr lang="en-US"/>
          </a:p>
          <a:p>
            <a:r>
              <a:rPr lang="en-US"/>
              <a:t>[15 minutes max]</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Teacher's note: </a:t>
            </a:r>
          </a:p>
          <a:p>
            <a:r>
              <a:rPr lang="en-US"/>
              <a:t>In this session, the projects should begin moving towards their reflective presentations. This presentation planning utilises the same C.A.R.E framework from the previous session. </a:t>
            </a:r>
          </a:p>
          <a:p>
            <a:endParaRPr lang="en-US"/>
          </a:p>
          <a:p>
            <a:r>
              <a:rPr lang="en-US"/>
              <a:t>Encourage students to think creatively for their presentations. Poster presentations, slideshows, or videos work well in these settings. </a:t>
            </a:r>
          </a:p>
          <a:p>
            <a:endParaRPr lang="en-US"/>
          </a:p>
          <a:p>
            <a:r>
              <a:rPr lang="en-US"/>
              <a:t>Turning these presentations into committee meetings can foster collaboration between students. This format works well in smaller extracurricular eco-clubs.</a:t>
            </a:r>
          </a:p>
          <a:p>
            <a:endParaRPr lang="en-US"/>
          </a:p>
          <a:p>
            <a:r>
              <a:rPr lang="en-US"/>
              <a:t>[45 minutes max]</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Teacher's note: Much like session 3, this activity slide can help structure the time dedicated to student projects. The opening report supports the expectation for progress between sessions. The C.A.R.E. model offers a familiar planning structure for students as their projects move into the next phase.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Teacher's note: This activity works well as a homework activity or an alternative starter activity. It helps build reading comprehension with students as they read an extract from Laudato Si'. In the process, they explore connections between climate change and religion. They may also reflect on their personal beliefs about faith and the climate.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10/18/22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10/18/22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10/18/22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10/18/22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10/18/22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10/18/22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10/18/22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3.sv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_rels/slide4.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slides/_rels/slide5.xml.rels><?xml version="1.0" encoding="UTF-8" standalone="yes"?>
<Relationships xmlns="http://schemas.openxmlformats.org/package/2006/relationships"><Relationship Id="rId13" Type="http://schemas.openxmlformats.org/officeDocument/2006/relationships/image" Target="../media/image37.svg"/><Relationship Id="rId18" Type="http://schemas.openxmlformats.org/officeDocument/2006/relationships/image" Target="../media/image42.png"/><Relationship Id="rId26" Type="http://schemas.openxmlformats.org/officeDocument/2006/relationships/image" Target="../media/image50.png"/><Relationship Id="rId3" Type="http://schemas.openxmlformats.org/officeDocument/2006/relationships/image" Target="../media/image27.svg"/><Relationship Id="rId21" Type="http://schemas.openxmlformats.org/officeDocument/2006/relationships/image" Target="../media/image45.svg"/><Relationship Id="rId34" Type="http://schemas.openxmlformats.org/officeDocument/2006/relationships/image" Target="../media/image54.png"/><Relationship Id="rId7" Type="http://schemas.openxmlformats.org/officeDocument/2006/relationships/image" Target="../media/image31.svg"/><Relationship Id="rId12" Type="http://schemas.openxmlformats.org/officeDocument/2006/relationships/image" Target="../media/image36.png"/><Relationship Id="rId17" Type="http://schemas.openxmlformats.org/officeDocument/2006/relationships/image" Target="../media/image41.svg"/><Relationship Id="rId25" Type="http://schemas.openxmlformats.org/officeDocument/2006/relationships/image" Target="../media/image49.svg"/><Relationship Id="rId33" Type="http://schemas.openxmlformats.org/officeDocument/2006/relationships/image" Target="../media/image4.svg"/><Relationship Id="rId2" Type="http://schemas.openxmlformats.org/officeDocument/2006/relationships/image" Target="../media/image26.png"/><Relationship Id="rId16" Type="http://schemas.openxmlformats.org/officeDocument/2006/relationships/image" Target="../media/image40.png"/><Relationship Id="rId20" Type="http://schemas.openxmlformats.org/officeDocument/2006/relationships/image" Target="../media/image44.png"/><Relationship Id="rId29" Type="http://schemas.openxmlformats.org/officeDocument/2006/relationships/image" Target="../media/image53.sv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5.svg"/><Relationship Id="rId24" Type="http://schemas.openxmlformats.org/officeDocument/2006/relationships/image" Target="../media/image48.png"/><Relationship Id="rId32" Type="http://schemas.openxmlformats.org/officeDocument/2006/relationships/image" Target="../media/image3.png"/><Relationship Id="rId5" Type="http://schemas.openxmlformats.org/officeDocument/2006/relationships/image" Target="../media/image29.svg"/><Relationship Id="rId15" Type="http://schemas.openxmlformats.org/officeDocument/2006/relationships/image" Target="../media/image39.svg"/><Relationship Id="rId23" Type="http://schemas.openxmlformats.org/officeDocument/2006/relationships/image" Target="../media/image47.svg"/><Relationship Id="rId28" Type="http://schemas.openxmlformats.org/officeDocument/2006/relationships/image" Target="../media/image52.png"/><Relationship Id="rId10" Type="http://schemas.openxmlformats.org/officeDocument/2006/relationships/image" Target="../media/image34.png"/><Relationship Id="rId19" Type="http://schemas.openxmlformats.org/officeDocument/2006/relationships/image" Target="../media/image43.svg"/><Relationship Id="rId31" Type="http://schemas.openxmlformats.org/officeDocument/2006/relationships/image" Target="../media/image2.svg"/><Relationship Id="rId4" Type="http://schemas.openxmlformats.org/officeDocument/2006/relationships/image" Target="../media/image28.png"/><Relationship Id="rId9" Type="http://schemas.openxmlformats.org/officeDocument/2006/relationships/image" Target="../media/image33.svg"/><Relationship Id="rId14" Type="http://schemas.openxmlformats.org/officeDocument/2006/relationships/image" Target="../media/image38.png"/><Relationship Id="rId22" Type="http://schemas.openxmlformats.org/officeDocument/2006/relationships/image" Target="../media/image46.png"/><Relationship Id="rId27" Type="http://schemas.openxmlformats.org/officeDocument/2006/relationships/image" Target="../media/image51.svg"/><Relationship Id="rId30" Type="http://schemas.openxmlformats.org/officeDocument/2006/relationships/image" Target="../media/image1.png"/><Relationship Id="rId35" Type="http://schemas.openxmlformats.org/officeDocument/2006/relationships/image" Target="../media/image55.svg"/><Relationship Id="rId8" Type="http://schemas.openxmlformats.org/officeDocument/2006/relationships/image" Target="../media/image32.png"/></Relationships>
</file>

<file path=ppt/slides/_rels/slide6.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1.png"/><Relationship Id="rId7" Type="http://schemas.openxmlformats.org/officeDocument/2006/relationships/image" Target="../media/image5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10" Type="http://schemas.openxmlformats.org/officeDocument/2006/relationships/image" Target="../media/image59.svg"/><Relationship Id="rId4" Type="http://schemas.openxmlformats.org/officeDocument/2006/relationships/image" Target="../media/image2.svg"/><Relationship Id="rId9" Type="http://schemas.openxmlformats.org/officeDocument/2006/relationships/image" Target="../media/image58.png"/></Relationships>
</file>

<file path=ppt/slides/_rels/slide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17.sv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slides/_rels/slide9.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116362" y="6540081"/>
            <a:ext cx="4351138" cy="413358"/>
          </a:xfrm>
          <a:prstGeom prst="rect">
            <a:avLst/>
          </a:prstGeom>
        </p:spPr>
      </p:pic>
      <p:pic>
        <p:nvPicPr>
          <p:cNvPr id="3" name="Picture 3">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20747" flipH="1">
            <a:off x="10197128" y="1789639"/>
            <a:ext cx="1017292" cy="1130325"/>
          </a:xfrm>
          <a:prstGeom prst="rect">
            <a:avLst/>
          </a:prstGeom>
        </p:spPr>
      </p:pic>
      <p:pic>
        <p:nvPicPr>
          <p:cNvPr id="4" name="Picture 4" descr="Laudato Si' Champions logo- A cupped hand holding a sapling with soil."/>
          <p:cNvPicPr>
            <a:picLocks noChangeAspect="1"/>
          </p:cNvPicPr>
          <p:nvPr/>
        </p:nvPicPr>
        <p:blipFill>
          <a:blip r:embed="rId6"/>
          <a:srcRect l="15561" t="3730" r="15259"/>
          <a:stretch>
            <a:fillRect/>
          </a:stretch>
        </p:blipFill>
        <p:spPr>
          <a:xfrm>
            <a:off x="1028700" y="0"/>
            <a:ext cx="7392178" cy="10287000"/>
          </a:xfrm>
          <a:prstGeom prst="rect">
            <a:avLst/>
          </a:prstGeom>
        </p:spPr>
      </p:pic>
      <p:sp>
        <p:nvSpPr>
          <p:cNvPr id="5" name="TextBox 5"/>
          <p:cNvSpPr txBox="1"/>
          <p:nvPr/>
        </p:nvSpPr>
        <p:spPr>
          <a:xfrm>
            <a:off x="8861919" y="4286395"/>
            <a:ext cx="8508883" cy="2042574"/>
          </a:xfrm>
          <a:prstGeom prst="rect">
            <a:avLst/>
          </a:prstGeom>
        </p:spPr>
        <p:txBody>
          <a:bodyPr lIns="0" tIns="0" rIns="0" bIns="0" rtlCol="0" anchor="t">
            <a:spAutoFit/>
          </a:bodyPr>
          <a:lstStyle/>
          <a:p>
            <a:pPr algn="ctr">
              <a:lnSpc>
                <a:spcPts val="8100"/>
              </a:lnSpc>
            </a:pPr>
            <a:r>
              <a:rPr lang="en-US" sz="6090" dirty="0">
                <a:solidFill>
                  <a:srgbClr val="000000"/>
                </a:solidFill>
                <a:latin typeface="Poppins Medium"/>
              </a:rPr>
              <a:t>How can we keep making a difference?</a:t>
            </a:r>
          </a:p>
        </p:txBody>
      </p:sp>
      <p:sp>
        <p:nvSpPr>
          <p:cNvPr id="6" name="TextBox 6"/>
          <p:cNvSpPr txBox="1">
            <a:spLocks noGrp="1"/>
          </p:cNvSpPr>
          <p:nvPr>
            <p:ph type="title" idx="4294967295"/>
          </p:nvPr>
        </p:nvSpPr>
        <p:spPr>
          <a:xfrm>
            <a:off x="9647123" y="2273092"/>
            <a:ext cx="6938476" cy="205105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16250"/>
              </a:lnSpc>
              <a:spcBef>
                <a:spcPts val="0"/>
              </a:spcBef>
              <a:spcAft>
                <a:spcPts val="0"/>
              </a:spcAft>
              <a:buClrTx/>
              <a:buSzTx/>
              <a:buFontTx/>
              <a:buNone/>
              <a:tabLst/>
              <a:defRPr/>
            </a:pPr>
            <a:r>
              <a:rPr kumimoji="0" lang="en-US" sz="13000" b="0" i="0" u="none" strike="noStrike" kern="1200" cap="none" spc="0" normalizeH="0" baseline="0" noProof="0" dirty="0">
                <a:ln>
                  <a:noFill/>
                </a:ln>
                <a:solidFill>
                  <a:srgbClr val="000000"/>
                </a:solidFill>
                <a:effectLst/>
                <a:uLnTx/>
                <a:uFillTx/>
                <a:latin typeface="Lumios Marker Bold"/>
                <a:ea typeface="+mn-ea"/>
                <a:cs typeface="+mn-cs"/>
              </a:rPr>
              <a:t>Session 5:</a:t>
            </a:r>
          </a:p>
        </p:txBody>
      </p:sp>
      <p:grpSp>
        <p:nvGrpSpPr>
          <p:cNvPr id="7" name="Group 7" descr="Associated logos: Guardians of Creation project, St Mary's University, Twickenham, Laudato Si Centre, and the Diocese of Salford"/>
          <p:cNvGrpSpPr/>
          <p:nvPr/>
        </p:nvGrpSpPr>
        <p:grpSpPr>
          <a:xfrm>
            <a:off x="9390690" y="8251670"/>
            <a:ext cx="7868610" cy="1420630"/>
            <a:chOff x="0" y="0"/>
            <a:chExt cx="10491480" cy="1894173"/>
          </a:xfrm>
        </p:grpSpPr>
        <p:pic>
          <p:nvPicPr>
            <p:cNvPr id="8" name="Picture 8"/>
            <p:cNvPicPr>
              <a:picLocks noChangeAspect="1"/>
            </p:cNvPicPr>
            <p:nvPr/>
          </p:nvPicPr>
          <p:blipFill>
            <a:blip r:embed="rId7"/>
            <a:srcRect/>
            <a:stretch>
              <a:fillRect/>
            </a:stretch>
          </p:blipFill>
          <p:spPr>
            <a:xfrm>
              <a:off x="7150738" y="562965"/>
              <a:ext cx="3340742" cy="591590"/>
            </a:xfrm>
            <a:prstGeom prst="rect">
              <a:avLst/>
            </a:prstGeom>
          </p:spPr>
        </p:pic>
        <p:pic>
          <p:nvPicPr>
            <p:cNvPr id="9" name="Picture 9"/>
            <p:cNvPicPr>
              <a:picLocks noChangeAspect="1"/>
            </p:cNvPicPr>
            <p:nvPr/>
          </p:nvPicPr>
          <p:blipFill>
            <a:blip r:embed="rId8"/>
            <a:srcRect/>
            <a:stretch>
              <a:fillRect/>
            </a:stretch>
          </p:blipFill>
          <p:spPr>
            <a:xfrm>
              <a:off x="4877162" y="0"/>
              <a:ext cx="2273576" cy="1894173"/>
            </a:xfrm>
            <a:prstGeom prst="rect">
              <a:avLst/>
            </a:prstGeom>
          </p:spPr>
        </p:pic>
        <p:pic>
          <p:nvPicPr>
            <p:cNvPr id="10" name="Picture 10"/>
            <p:cNvPicPr>
              <a:picLocks noChangeAspect="1"/>
            </p:cNvPicPr>
            <p:nvPr/>
          </p:nvPicPr>
          <p:blipFill>
            <a:blip r:embed="rId9"/>
            <a:srcRect/>
            <a:stretch>
              <a:fillRect/>
            </a:stretch>
          </p:blipFill>
          <p:spPr>
            <a:xfrm>
              <a:off x="2123777" y="276348"/>
              <a:ext cx="2676264" cy="1341477"/>
            </a:xfrm>
            <a:prstGeom prst="rect">
              <a:avLst/>
            </a:prstGeom>
          </p:spPr>
        </p:pic>
        <p:pic>
          <p:nvPicPr>
            <p:cNvPr id="11" name="Picture 11"/>
            <p:cNvPicPr>
              <a:picLocks noChangeAspect="1"/>
            </p:cNvPicPr>
            <p:nvPr/>
          </p:nvPicPr>
          <p:blipFill>
            <a:blip r:embed="rId10"/>
            <a:srcRect/>
            <a:stretch>
              <a:fillRect/>
            </a:stretch>
          </p:blipFill>
          <p:spPr>
            <a:xfrm>
              <a:off x="0" y="110480"/>
              <a:ext cx="1537339" cy="1783694"/>
            </a:xfrm>
            <a:prstGeom prst="rect">
              <a:avLst/>
            </a:prstGeom>
          </p:spPr>
        </p:pic>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B643D"/>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8474341" y="2433101"/>
            <a:ext cx="8784959" cy="6815785"/>
            <a:chOff x="0" y="0"/>
            <a:chExt cx="4386289" cy="3403090"/>
          </a:xfrm>
        </p:grpSpPr>
        <p:sp>
          <p:nvSpPr>
            <p:cNvPr id="3" name="Freeform 3"/>
            <p:cNvSpPr/>
            <p:nvPr/>
          </p:nvSpPr>
          <p:spPr>
            <a:xfrm>
              <a:off x="-3810" y="1270"/>
              <a:ext cx="4391369" cy="3401820"/>
            </a:xfrm>
            <a:custGeom>
              <a:avLst/>
              <a:gdLst/>
              <a:ahLst/>
              <a:cxnLst/>
              <a:rect l="l" t="t" r="r" b="b"/>
              <a:pathLst>
                <a:path w="4391369" h="3401820">
                  <a:moveTo>
                    <a:pt x="4387559" y="2939813"/>
                  </a:moveTo>
                  <a:cubicBezTo>
                    <a:pt x="4387559" y="2785145"/>
                    <a:pt x="4391369" y="2627856"/>
                    <a:pt x="4385019" y="2473187"/>
                  </a:cubicBezTo>
                  <a:cubicBezTo>
                    <a:pt x="4377399" y="2370949"/>
                    <a:pt x="4365969" y="355018"/>
                    <a:pt x="4365969" y="252780"/>
                  </a:cubicBezTo>
                  <a:cubicBezTo>
                    <a:pt x="4363429" y="181999"/>
                    <a:pt x="4362159" y="108597"/>
                    <a:pt x="4359619" y="54610"/>
                  </a:cubicBezTo>
                  <a:cubicBezTo>
                    <a:pt x="4359619" y="44450"/>
                    <a:pt x="4358349" y="34290"/>
                    <a:pt x="4357079" y="21590"/>
                  </a:cubicBezTo>
                  <a:cubicBezTo>
                    <a:pt x="4346919" y="19050"/>
                    <a:pt x="4338029" y="17780"/>
                    <a:pt x="4327869" y="16510"/>
                  </a:cubicBezTo>
                  <a:cubicBezTo>
                    <a:pt x="4311006" y="15240"/>
                    <a:pt x="4290584" y="16510"/>
                    <a:pt x="4273566" y="16510"/>
                  </a:cubicBezTo>
                  <a:cubicBezTo>
                    <a:pt x="4188474" y="13970"/>
                    <a:pt x="4103382" y="8890"/>
                    <a:pt x="4018290" y="7620"/>
                  </a:cubicBezTo>
                  <a:cubicBezTo>
                    <a:pt x="3858318" y="5080"/>
                    <a:pt x="3694942" y="3810"/>
                    <a:pt x="3534969" y="2540"/>
                  </a:cubicBezTo>
                  <a:cubicBezTo>
                    <a:pt x="3477107" y="2540"/>
                    <a:pt x="3415841" y="0"/>
                    <a:pt x="3357979" y="0"/>
                  </a:cubicBezTo>
                  <a:cubicBezTo>
                    <a:pt x="3218428" y="0"/>
                    <a:pt x="3082281" y="1270"/>
                    <a:pt x="2942731" y="1270"/>
                  </a:cubicBezTo>
                  <a:cubicBezTo>
                    <a:pt x="2861043" y="1270"/>
                    <a:pt x="2779355" y="3810"/>
                    <a:pt x="2694263" y="3810"/>
                  </a:cubicBezTo>
                  <a:cubicBezTo>
                    <a:pt x="2609171" y="5080"/>
                    <a:pt x="1067308" y="7620"/>
                    <a:pt x="982217" y="7620"/>
                  </a:cubicBezTo>
                  <a:cubicBezTo>
                    <a:pt x="914143" y="7620"/>
                    <a:pt x="846070" y="6350"/>
                    <a:pt x="777997" y="7620"/>
                  </a:cubicBezTo>
                  <a:cubicBezTo>
                    <a:pt x="716730" y="8890"/>
                    <a:pt x="652061" y="11430"/>
                    <a:pt x="590795" y="12700"/>
                  </a:cubicBezTo>
                  <a:cubicBezTo>
                    <a:pt x="526125" y="15240"/>
                    <a:pt x="461455" y="16510"/>
                    <a:pt x="400189" y="19050"/>
                  </a:cubicBezTo>
                  <a:cubicBezTo>
                    <a:pt x="308290" y="21590"/>
                    <a:pt x="212987" y="24130"/>
                    <a:pt x="121088" y="27940"/>
                  </a:cubicBezTo>
                  <a:cubicBezTo>
                    <a:pt x="66630" y="30480"/>
                    <a:pt x="38100" y="34290"/>
                    <a:pt x="16510" y="36830"/>
                  </a:cubicBezTo>
                  <a:cubicBezTo>
                    <a:pt x="16510" y="38100"/>
                    <a:pt x="13970" y="40640"/>
                    <a:pt x="13970" y="43180"/>
                  </a:cubicBezTo>
                  <a:cubicBezTo>
                    <a:pt x="12700" y="71896"/>
                    <a:pt x="10160" y="132191"/>
                    <a:pt x="8890" y="189864"/>
                  </a:cubicBezTo>
                  <a:cubicBezTo>
                    <a:pt x="7620" y="223943"/>
                    <a:pt x="8890" y="260644"/>
                    <a:pt x="7620" y="294724"/>
                  </a:cubicBezTo>
                  <a:cubicBezTo>
                    <a:pt x="0" y="467742"/>
                    <a:pt x="5080" y="2609505"/>
                    <a:pt x="7620" y="2785145"/>
                  </a:cubicBezTo>
                  <a:cubicBezTo>
                    <a:pt x="6350" y="2924085"/>
                    <a:pt x="11430" y="3060402"/>
                    <a:pt x="11430" y="3199342"/>
                  </a:cubicBezTo>
                  <a:cubicBezTo>
                    <a:pt x="11430" y="3264879"/>
                    <a:pt x="15240" y="3333038"/>
                    <a:pt x="7620" y="3371340"/>
                  </a:cubicBezTo>
                  <a:cubicBezTo>
                    <a:pt x="5080" y="3380229"/>
                    <a:pt x="10160" y="3386579"/>
                    <a:pt x="19050" y="3387849"/>
                  </a:cubicBezTo>
                  <a:cubicBezTo>
                    <a:pt x="29210" y="3389120"/>
                    <a:pt x="38100" y="3389120"/>
                    <a:pt x="48260" y="3389120"/>
                  </a:cubicBezTo>
                  <a:cubicBezTo>
                    <a:pt x="148318" y="3390390"/>
                    <a:pt x="257235" y="3390390"/>
                    <a:pt x="369556" y="3391660"/>
                  </a:cubicBezTo>
                  <a:cubicBezTo>
                    <a:pt x="430822" y="3392929"/>
                    <a:pt x="492088" y="3394199"/>
                    <a:pt x="549951" y="3395470"/>
                  </a:cubicBezTo>
                  <a:cubicBezTo>
                    <a:pt x="652061" y="3396740"/>
                    <a:pt x="750767" y="3396740"/>
                    <a:pt x="852877" y="3398010"/>
                  </a:cubicBezTo>
                  <a:cubicBezTo>
                    <a:pt x="893721" y="3398010"/>
                    <a:pt x="931162" y="3398010"/>
                    <a:pt x="972006" y="3396740"/>
                  </a:cubicBezTo>
                  <a:cubicBezTo>
                    <a:pt x="989024" y="3396740"/>
                    <a:pt x="1009446" y="3395470"/>
                    <a:pt x="1026464" y="3395470"/>
                  </a:cubicBezTo>
                  <a:cubicBezTo>
                    <a:pt x="1094538" y="3396740"/>
                    <a:pt x="2456006" y="3387849"/>
                    <a:pt x="2524079" y="3389120"/>
                  </a:cubicBezTo>
                  <a:cubicBezTo>
                    <a:pt x="2619382" y="3390390"/>
                    <a:pt x="2881464" y="3390390"/>
                    <a:pt x="2976767" y="3390390"/>
                  </a:cubicBezTo>
                  <a:cubicBezTo>
                    <a:pt x="3014208" y="3390390"/>
                    <a:pt x="3048244" y="3389120"/>
                    <a:pt x="3085685" y="3389120"/>
                  </a:cubicBezTo>
                  <a:cubicBezTo>
                    <a:pt x="3146951" y="3390390"/>
                    <a:pt x="3208217" y="3391660"/>
                    <a:pt x="3269483" y="3392929"/>
                  </a:cubicBezTo>
                  <a:cubicBezTo>
                    <a:pt x="3402226" y="3395470"/>
                    <a:pt x="3531565" y="3392929"/>
                    <a:pt x="3664309" y="3396740"/>
                  </a:cubicBezTo>
                  <a:cubicBezTo>
                    <a:pt x="3885547" y="3401820"/>
                    <a:pt x="4110189" y="3395470"/>
                    <a:pt x="4327869" y="3400549"/>
                  </a:cubicBezTo>
                  <a:cubicBezTo>
                    <a:pt x="4348189" y="3401820"/>
                    <a:pt x="4368509" y="3400549"/>
                    <a:pt x="4391369" y="3400549"/>
                  </a:cubicBezTo>
                  <a:cubicBezTo>
                    <a:pt x="4391369" y="3376420"/>
                    <a:pt x="4391369" y="3363720"/>
                    <a:pt x="4391369" y="3335660"/>
                  </a:cubicBezTo>
                  <a:cubicBezTo>
                    <a:pt x="4390099" y="3201963"/>
                    <a:pt x="4387559" y="3076131"/>
                    <a:pt x="4387559" y="2939813"/>
                  </a:cubicBezTo>
                  <a:close/>
                </a:path>
              </a:pathLst>
            </a:custGeom>
            <a:solidFill>
              <a:srgbClr val="FFFFFF"/>
            </a:solidFill>
          </p:spPr>
        </p:sp>
      </p:grpSp>
      <p:sp>
        <p:nvSpPr>
          <p:cNvPr id="4" name="TextBox 4"/>
          <p:cNvSpPr txBox="1"/>
          <p:nvPr/>
        </p:nvSpPr>
        <p:spPr>
          <a:xfrm>
            <a:off x="8891850" y="2552963"/>
            <a:ext cx="8047980" cy="6557010"/>
          </a:xfrm>
          <a:prstGeom prst="rect">
            <a:avLst/>
          </a:prstGeom>
        </p:spPr>
        <p:txBody>
          <a:bodyPr lIns="0" tIns="0" rIns="0" bIns="0" rtlCol="0" anchor="t">
            <a:spAutoFit/>
          </a:bodyPr>
          <a:lstStyle/>
          <a:p>
            <a:pPr algn="ctr">
              <a:lnSpc>
                <a:spcPts val="3510"/>
              </a:lnSpc>
            </a:pPr>
            <a:r>
              <a:rPr lang="en-US" sz="2700">
                <a:solidFill>
                  <a:srgbClr val="000000"/>
                </a:solidFill>
                <a:latin typeface="Poppins Medium"/>
              </a:rPr>
              <a:t>Dear God,</a:t>
            </a:r>
          </a:p>
          <a:p>
            <a:pPr algn="ctr">
              <a:lnSpc>
                <a:spcPts val="3510"/>
              </a:lnSpc>
            </a:pPr>
            <a:endParaRPr lang="en-US" sz="2700">
              <a:solidFill>
                <a:srgbClr val="000000"/>
              </a:solidFill>
              <a:latin typeface="Poppins Medium"/>
            </a:endParaRPr>
          </a:p>
          <a:p>
            <a:pPr algn="ctr">
              <a:lnSpc>
                <a:spcPts val="3510"/>
              </a:lnSpc>
            </a:pPr>
            <a:r>
              <a:rPr lang="en-US" sz="2700">
                <a:solidFill>
                  <a:srgbClr val="000000"/>
                </a:solidFill>
                <a:latin typeface="Poppins Medium"/>
              </a:rPr>
              <a:t>All-powerful and ever-loving God, we thank you for the gift that is creation. We see your wonder and grace in everything from the smallest seed to the mightiest tree. </a:t>
            </a:r>
          </a:p>
          <a:p>
            <a:pPr algn="ctr">
              <a:lnSpc>
                <a:spcPts val="3510"/>
              </a:lnSpc>
            </a:pPr>
            <a:endParaRPr lang="en-US" sz="2700">
              <a:solidFill>
                <a:srgbClr val="000000"/>
              </a:solidFill>
              <a:latin typeface="Poppins Medium"/>
            </a:endParaRPr>
          </a:p>
          <a:p>
            <a:pPr algn="ctr">
              <a:lnSpc>
                <a:spcPts val="3510"/>
              </a:lnSpc>
            </a:pPr>
            <a:r>
              <a:rPr lang="en-US" sz="2700">
                <a:solidFill>
                  <a:srgbClr val="000000"/>
                </a:solidFill>
                <a:latin typeface="Poppins Medium"/>
              </a:rPr>
              <a:t>As we celebrate your beautiful creation, the Earth, fill us with hope and love as we cultivate a sustainable future through our work. </a:t>
            </a:r>
          </a:p>
          <a:p>
            <a:pPr algn="ctr">
              <a:lnSpc>
                <a:spcPts val="3510"/>
              </a:lnSpc>
            </a:pPr>
            <a:endParaRPr lang="en-US" sz="2700">
              <a:solidFill>
                <a:srgbClr val="000000"/>
              </a:solidFill>
              <a:latin typeface="Poppins Medium"/>
            </a:endParaRPr>
          </a:p>
          <a:p>
            <a:pPr algn="ctr">
              <a:lnSpc>
                <a:spcPts val="3510"/>
              </a:lnSpc>
            </a:pPr>
            <a:r>
              <a:rPr lang="en-US" sz="2700">
                <a:solidFill>
                  <a:srgbClr val="000000"/>
                </a:solidFill>
                <a:latin typeface="Poppins Medium"/>
              </a:rPr>
              <a:t>Praise be to you!</a:t>
            </a:r>
          </a:p>
          <a:p>
            <a:pPr algn="ctr">
              <a:lnSpc>
                <a:spcPts val="3510"/>
              </a:lnSpc>
            </a:pPr>
            <a:endParaRPr lang="en-US" sz="2700">
              <a:solidFill>
                <a:srgbClr val="000000"/>
              </a:solidFill>
              <a:latin typeface="Poppins Medium"/>
            </a:endParaRPr>
          </a:p>
          <a:p>
            <a:pPr algn="ctr">
              <a:lnSpc>
                <a:spcPts val="3510"/>
              </a:lnSpc>
            </a:pPr>
            <a:r>
              <a:rPr lang="en-US" sz="2700">
                <a:solidFill>
                  <a:srgbClr val="000000"/>
                </a:solidFill>
                <a:latin typeface="Poppins Medium"/>
              </a:rPr>
              <a:t>Amen</a:t>
            </a:r>
          </a:p>
        </p:txBody>
      </p:sp>
      <p:pic>
        <p:nvPicPr>
          <p:cNvPr id="5" name="Picture 5">
            <a:extLs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819066" y="1748737"/>
            <a:ext cx="5440234" cy="544023"/>
          </a:xfrm>
          <a:prstGeom prst="rect">
            <a:avLst/>
          </a:prstGeom>
        </p:spPr>
      </p:pic>
      <p:pic>
        <p:nvPicPr>
          <p:cNvPr id="6" name="Picture 6">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57020" y="654825"/>
            <a:ext cx="9281096" cy="8977351"/>
          </a:xfrm>
          <a:prstGeom prst="rect">
            <a:avLst/>
          </a:prstGeom>
        </p:spPr>
      </p:pic>
      <p:sp>
        <p:nvSpPr>
          <p:cNvPr id="7" name="TextBox 7"/>
          <p:cNvSpPr txBox="1">
            <a:spLocks noGrp="1"/>
          </p:cNvSpPr>
          <p:nvPr>
            <p:ph type="title" idx="4294967295"/>
          </p:nvPr>
        </p:nvSpPr>
        <p:spPr>
          <a:xfrm>
            <a:off x="9465864" y="641729"/>
            <a:ext cx="6899951" cy="144743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10844"/>
              </a:lnSpc>
              <a:spcBef>
                <a:spcPts val="0"/>
              </a:spcBef>
              <a:spcAft>
                <a:spcPts val="0"/>
              </a:spcAft>
              <a:buClrTx/>
              <a:buSzTx/>
              <a:buFontTx/>
              <a:buNone/>
              <a:tabLst/>
              <a:defRPr/>
            </a:pPr>
            <a:r>
              <a:rPr kumimoji="0" lang="en-US" sz="10844" b="0" i="0" u="none" strike="noStrike" kern="1200" cap="none" spc="0" normalizeH="0" baseline="0" noProof="0" dirty="0">
                <a:ln>
                  <a:noFill/>
                </a:ln>
                <a:solidFill>
                  <a:srgbClr val="FFFFFF"/>
                </a:solidFill>
                <a:effectLst/>
                <a:uLnTx/>
                <a:uFillTx/>
                <a:latin typeface="Lumios Marker Bold"/>
                <a:ea typeface="+mn-ea"/>
                <a:cs typeface="+mn-cs"/>
              </a:rPr>
              <a:t>Today's prayer</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B643D"/>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7504218" y="1220534"/>
            <a:ext cx="9755082" cy="7845932"/>
            <a:chOff x="0" y="0"/>
            <a:chExt cx="2956086" cy="2377555"/>
          </a:xfrm>
        </p:grpSpPr>
        <p:sp>
          <p:nvSpPr>
            <p:cNvPr id="3" name="Freeform 3"/>
            <p:cNvSpPr/>
            <p:nvPr/>
          </p:nvSpPr>
          <p:spPr>
            <a:xfrm>
              <a:off x="-3810" y="1270"/>
              <a:ext cx="2961166" cy="2376285"/>
            </a:xfrm>
            <a:custGeom>
              <a:avLst/>
              <a:gdLst/>
              <a:ahLst/>
              <a:cxnLst/>
              <a:rect l="l" t="t" r="r" b="b"/>
              <a:pathLst>
                <a:path w="2961166" h="2376285">
                  <a:moveTo>
                    <a:pt x="2957355" y="2041379"/>
                  </a:moveTo>
                  <a:cubicBezTo>
                    <a:pt x="2957355" y="1935139"/>
                    <a:pt x="2961166" y="1827097"/>
                    <a:pt x="2954816" y="1720856"/>
                  </a:cubicBezTo>
                  <a:cubicBezTo>
                    <a:pt x="2947196" y="1650630"/>
                    <a:pt x="2935766" y="265899"/>
                    <a:pt x="2935766" y="195672"/>
                  </a:cubicBezTo>
                  <a:cubicBezTo>
                    <a:pt x="2933226" y="147054"/>
                    <a:pt x="2931955" y="96635"/>
                    <a:pt x="2929416" y="54610"/>
                  </a:cubicBezTo>
                  <a:cubicBezTo>
                    <a:pt x="2929416" y="44450"/>
                    <a:pt x="2928146" y="34290"/>
                    <a:pt x="2926876" y="21590"/>
                  </a:cubicBezTo>
                  <a:cubicBezTo>
                    <a:pt x="2916716" y="19050"/>
                    <a:pt x="2907826" y="17780"/>
                    <a:pt x="2897666" y="16510"/>
                  </a:cubicBezTo>
                  <a:cubicBezTo>
                    <a:pt x="2885738" y="15240"/>
                    <a:pt x="2872153" y="16510"/>
                    <a:pt x="2860832" y="16510"/>
                  </a:cubicBezTo>
                  <a:cubicBezTo>
                    <a:pt x="2804226" y="13970"/>
                    <a:pt x="2747620" y="8890"/>
                    <a:pt x="2691015" y="7620"/>
                  </a:cubicBezTo>
                  <a:cubicBezTo>
                    <a:pt x="2584596" y="5080"/>
                    <a:pt x="2475913" y="3810"/>
                    <a:pt x="2369494" y="2540"/>
                  </a:cubicBezTo>
                  <a:cubicBezTo>
                    <a:pt x="2331002" y="2540"/>
                    <a:pt x="2290246" y="0"/>
                    <a:pt x="2251754" y="0"/>
                  </a:cubicBezTo>
                  <a:cubicBezTo>
                    <a:pt x="2158921" y="0"/>
                    <a:pt x="2068352" y="1270"/>
                    <a:pt x="1975519" y="1270"/>
                  </a:cubicBezTo>
                  <a:cubicBezTo>
                    <a:pt x="1921177" y="1270"/>
                    <a:pt x="1866836" y="3810"/>
                    <a:pt x="1810230" y="3810"/>
                  </a:cubicBezTo>
                  <a:cubicBezTo>
                    <a:pt x="1753624" y="5080"/>
                    <a:pt x="727929" y="7620"/>
                    <a:pt x="671323" y="7620"/>
                  </a:cubicBezTo>
                  <a:cubicBezTo>
                    <a:pt x="626038" y="7620"/>
                    <a:pt x="580754" y="6350"/>
                    <a:pt x="535469" y="7620"/>
                  </a:cubicBezTo>
                  <a:cubicBezTo>
                    <a:pt x="494713" y="8890"/>
                    <a:pt x="451693" y="11430"/>
                    <a:pt x="410937" y="12700"/>
                  </a:cubicBezTo>
                  <a:cubicBezTo>
                    <a:pt x="367916" y="15240"/>
                    <a:pt x="324896" y="16510"/>
                    <a:pt x="284140" y="19050"/>
                  </a:cubicBezTo>
                  <a:cubicBezTo>
                    <a:pt x="223006" y="21590"/>
                    <a:pt x="159607" y="24130"/>
                    <a:pt x="98473" y="27940"/>
                  </a:cubicBezTo>
                  <a:cubicBezTo>
                    <a:pt x="62245" y="30480"/>
                    <a:pt x="38100" y="34290"/>
                    <a:pt x="16510" y="36830"/>
                  </a:cubicBezTo>
                  <a:cubicBezTo>
                    <a:pt x="16510" y="38100"/>
                    <a:pt x="13970" y="40640"/>
                    <a:pt x="13970" y="43180"/>
                  </a:cubicBezTo>
                  <a:cubicBezTo>
                    <a:pt x="12700" y="71425"/>
                    <a:pt x="10160" y="112841"/>
                    <a:pt x="8890" y="152456"/>
                  </a:cubicBezTo>
                  <a:cubicBezTo>
                    <a:pt x="7620" y="175865"/>
                    <a:pt x="8890" y="201075"/>
                    <a:pt x="7620" y="224483"/>
                  </a:cubicBezTo>
                  <a:cubicBezTo>
                    <a:pt x="0" y="343329"/>
                    <a:pt x="5080" y="1814492"/>
                    <a:pt x="7620" y="1935139"/>
                  </a:cubicBezTo>
                  <a:cubicBezTo>
                    <a:pt x="6350" y="2030575"/>
                    <a:pt x="11430" y="2124211"/>
                    <a:pt x="11430" y="2219647"/>
                  </a:cubicBezTo>
                  <a:cubicBezTo>
                    <a:pt x="11430" y="2264665"/>
                    <a:pt x="15240" y="2311483"/>
                    <a:pt x="7620" y="2345805"/>
                  </a:cubicBezTo>
                  <a:cubicBezTo>
                    <a:pt x="5080" y="2354695"/>
                    <a:pt x="10160" y="2361045"/>
                    <a:pt x="19050" y="2362315"/>
                  </a:cubicBezTo>
                  <a:cubicBezTo>
                    <a:pt x="29210" y="2363585"/>
                    <a:pt x="38100" y="2363585"/>
                    <a:pt x="48260" y="2363585"/>
                  </a:cubicBezTo>
                  <a:cubicBezTo>
                    <a:pt x="116587" y="2364855"/>
                    <a:pt x="189042" y="2364855"/>
                    <a:pt x="263762" y="2366125"/>
                  </a:cubicBezTo>
                  <a:cubicBezTo>
                    <a:pt x="304518" y="2367395"/>
                    <a:pt x="345274" y="2368665"/>
                    <a:pt x="383766" y="2369935"/>
                  </a:cubicBezTo>
                  <a:cubicBezTo>
                    <a:pt x="451693" y="2371205"/>
                    <a:pt x="517355" y="2371205"/>
                    <a:pt x="585282" y="2372475"/>
                  </a:cubicBezTo>
                  <a:cubicBezTo>
                    <a:pt x="612453" y="2372475"/>
                    <a:pt x="637359" y="2372475"/>
                    <a:pt x="664530" y="2371205"/>
                  </a:cubicBezTo>
                  <a:cubicBezTo>
                    <a:pt x="675851" y="2371205"/>
                    <a:pt x="689437" y="2369935"/>
                    <a:pt x="700758" y="2369935"/>
                  </a:cubicBezTo>
                  <a:cubicBezTo>
                    <a:pt x="746042" y="2371205"/>
                    <a:pt x="1651734" y="2362315"/>
                    <a:pt x="1697018" y="2363585"/>
                  </a:cubicBezTo>
                  <a:cubicBezTo>
                    <a:pt x="1760417" y="2364855"/>
                    <a:pt x="1934762" y="2364855"/>
                    <a:pt x="1998161" y="2364855"/>
                  </a:cubicBezTo>
                  <a:cubicBezTo>
                    <a:pt x="2023067" y="2364855"/>
                    <a:pt x="2045710" y="2363585"/>
                    <a:pt x="2070616" y="2363585"/>
                  </a:cubicBezTo>
                  <a:cubicBezTo>
                    <a:pt x="2111372" y="2364855"/>
                    <a:pt x="2152128" y="2366125"/>
                    <a:pt x="2192885" y="2367395"/>
                  </a:cubicBezTo>
                  <a:cubicBezTo>
                    <a:pt x="2281189" y="2369935"/>
                    <a:pt x="2367230" y="2367395"/>
                    <a:pt x="2455535" y="2371205"/>
                  </a:cubicBezTo>
                  <a:cubicBezTo>
                    <a:pt x="2602710" y="2376285"/>
                    <a:pt x="2752149" y="2369935"/>
                    <a:pt x="2897666" y="2375015"/>
                  </a:cubicBezTo>
                  <a:cubicBezTo>
                    <a:pt x="2917986" y="2376285"/>
                    <a:pt x="2938305" y="2375015"/>
                    <a:pt x="2961166" y="2375015"/>
                  </a:cubicBezTo>
                  <a:cubicBezTo>
                    <a:pt x="2961166" y="2350885"/>
                    <a:pt x="2961166" y="2338185"/>
                    <a:pt x="2961166" y="2313283"/>
                  </a:cubicBezTo>
                  <a:cubicBezTo>
                    <a:pt x="2959895" y="2221448"/>
                    <a:pt x="2957355" y="2135015"/>
                    <a:pt x="2957355" y="2041379"/>
                  </a:cubicBezTo>
                  <a:close/>
                </a:path>
              </a:pathLst>
            </a:custGeom>
            <a:solidFill>
              <a:srgbClr val="FFFFFF"/>
            </a:solidFill>
          </p:spPr>
        </p:sp>
      </p:grpSp>
      <p:pic>
        <p:nvPicPr>
          <p:cNvPr id="4" name="Picture 4">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35537">
            <a:off x="3628665" y="4017669"/>
            <a:ext cx="3852379" cy="809000"/>
          </a:xfrm>
          <a:prstGeom prst="rect">
            <a:avLst/>
          </a:prstGeom>
        </p:spPr>
      </p:pic>
      <p:pic>
        <p:nvPicPr>
          <p:cNvPr id="5" name="Picture 5">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293494" y="344776"/>
            <a:ext cx="912432" cy="1546495"/>
          </a:xfrm>
          <a:prstGeom prst="rect">
            <a:avLst/>
          </a:prstGeom>
        </p:spPr>
      </p:pic>
      <p:pic>
        <p:nvPicPr>
          <p:cNvPr id="6" name="Picture 6">
            <a:extLs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819211" y="5430124"/>
            <a:ext cx="4165096" cy="3373728"/>
          </a:xfrm>
          <a:prstGeom prst="rect">
            <a:avLst/>
          </a:prstGeom>
        </p:spPr>
      </p:pic>
      <p:sp>
        <p:nvSpPr>
          <p:cNvPr id="7" name="TextBox 7"/>
          <p:cNvSpPr txBox="1"/>
          <p:nvPr/>
        </p:nvSpPr>
        <p:spPr>
          <a:xfrm>
            <a:off x="8412810" y="2039008"/>
            <a:ext cx="7937898" cy="6170883"/>
          </a:xfrm>
          <a:prstGeom prst="rect">
            <a:avLst/>
          </a:prstGeom>
        </p:spPr>
        <p:txBody>
          <a:bodyPr lIns="0" tIns="0" rIns="0" bIns="0" rtlCol="0" anchor="t">
            <a:spAutoFit/>
          </a:bodyPr>
          <a:lstStyle/>
          <a:p>
            <a:pPr marL="739938" lvl="1" indent="-369969">
              <a:lnSpc>
                <a:spcPts val="4455"/>
              </a:lnSpc>
              <a:buFont typeface="Arial"/>
              <a:buChar char="•"/>
            </a:pPr>
            <a:r>
              <a:rPr lang="en-US" sz="3427">
                <a:solidFill>
                  <a:srgbClr val="000000"/>
                </a:solidFill>
                <a:latin typeface="Poppins Medium"/>
              </a:rPr>
              <a:t>What Laudato Si' means and the key ideas Pope Francis gives us in his letter </a:t>
            </a:r>
          </a:p>
          <a:p>
            <a:pPr>
              <a:lnSpc>
                <a:spcPts val="4455"/>
              </a:lnSpc>
            </a:pPr>
            <a:endParaRPr lang="en-US" sz="3427">
              <a:solidFill>
                <a:srgbClr val="000000"/>
              </a:solidFill>
              <a:latin typeface="Poppins Medium"/>
            </a:endParaRPr>
          </a:p>
          <a:p>
            <a:pPr marL="739938" lvl="1" indent="-369969">
              <a:lnSpc>
                <a:spcPts val="4455"/>
              </a:lnSpc>
              <a:buFont typeface="Arial"/>
              <a:buChar char="•"/>
            </a:pPr>
            <a:r>
              <a:rPr lang="en-US" sz="3427">
                <a:solidFill>
                  <a:srgbClr val="000000"/>
                </a:solidFill>
                <a:latin typeface="Poppins Medium"/>
              </a:rPr>
              <a:t>Planned and started our projects to care for our common home</a:t>
            </a:r>
          </a:p>
          <a:p>
            <a:pPr>
              <a:lnSpc>
                <a:spcPts val="4455"/>
              </a:lnSpc>
            </a:pPr>
            <a:endParaRPr lang="en-US" sz="3427">
              <a:solidFill>
                <a:srgbClr val="000000"/>
              </a:solidFill>
              <a:latin typeface="Poppins Medium"/>
            </a:endParaRPr>
          </a:p>
          <a:p>
            <a:pPr marL="739938" lvl="1" indent="-369969">
              <a:lnSpc>
                <a:spcPts val="4455"/>
              </a:lnSpc>
              <a:buFont typeface="Arial"/>
              <a:buChar char="•"/>
            </a:pPr>
            <a:r>
              <a:rPr lang="en-US" sz="3427">
                <a:solidFill>
                  <a:srgbClr val="000000"/>
                </a:solidFill>
                <a:latin typeface="Poppins Medium"/>
              </a:rPr>
              <a:t>Reflected on what we're grateful for as we progress with our projects</a:t>
            </a:r>
          </a:p>
        </p:txBody>
      </p:sp>
      <p:sp>
        <p:nvSpPr>
          <p:cNvPr id="8" name="TextBox 8"/>
          <p:cNvSpPr txBox="1"/>
          <p:nvPr/>
        </p:nvSpPr>
        <p:spPr>
          <a:xfrm>
            <a:off x="788005" y="2863548"/>
            <a:ext cx="6227508" cy="1574264"/>
          </a:xfrm>
          <a:prstGeom prst="rect">
            <a:avLst/>
          </a:prstGeom>
        </p:spPr>
        <p:txBody>
          <a:bodyPr lIns="0" tIns="0" rIns="0" bIns="0" rtlCol="0" anchor="t">
            <a:spAutoFit/>
          </a:bodyPr>
          <a:lstStyle/>
          <a:p>
            <a:pPr>
              <a:lnSpc>
                <a:spcPts val="11767"/>
              </a:lnSpc>
            </a:pPr>
            <a:r>
              <a:rPr lang="en-US" sz="11767">
                <a:solidFill>
                  <a:srgbClr val="FFFFFF"/>
                </a:solidFill>
                <a:latin typeface="Lumios Marker Bold"/>
              </a:rPr>
              <a:t>we've learned</a:t>
            </a:r>
          </a:p>
        </p:txBody>
      </p:sp>
      <p:sp>
        <p:nvSpPr>
          <p:cNvPr id="9" name="TextBox 9"/>
          <p:cNvSpPr txBox="1">
            <a:spLocks noGrp="1"/>
          </p:cNvSpPr>
          <p:nvPr>
            <p:ph type="title" idx="4294967295"/>
          </p:nvPr>
        </p:nvSpPr>
        <p:spPr>
          <a:xfrm>
            <a:off x="742719" y="1220534"/>
            <a:ext cx="6272794" cy="13716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10800"/>
              </a:lnSpc>
              <a:spcBef>
                <a:spcPts val="0"/>
              </a:spcBef>
              <a:spcAft>
                <a:spcPts val="0"/>
              </a:spcAft>
              <a:buClrTx/>
              <a:buSzTx/>
              <a:buFontTx/>
              <a:buNone/>
              <a:tabLst/>
              <a:defRPr/>
            </a:pPr>
            <a:r>
              <a:rPr kumimoji="0" lang="en-US" sz="9000" b="0" i="0" u="none" strike="noStrike" kern="1200" cap="none" spc="0" normalizeH="0" baseline="0" noProof="0" dirty="0">
                <a:ln>
                  <a:noFill/>
                </a:ln>
                <a:solidFill>
                  <a:srgbClr val="FFFFFF"/>
                </a:solidFill>
                <a:effectLst/>
                <a:uLnTx/>
                <a:uFillTx/>
                <a:latin typeface="Poppins Medium"/>
                <a:ea typeface="+mn-ea"/>
                <a:cs typeface="+mn-cs"/>
              </a:rPr>
              <a:t>So far,</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888411" y="1639567"/>
            <a:ext cx="5199299" cy="493933"/>
          </a:xfrm>
          <a:prstGeom prst="rect">
            <a:avLst/>
          </a:prstGeom>
        </p:spPr>
      </p:pic>
      <p:sp>
        <p:nvSpPr>
          <p:cNvPr id="3" name="TextBox 3"/>
          <p:cNvSpPr txBox="1">
            <a:spLocks noGrp="1"/>
          </p:cNvSpPr>
          <p:nvPr>
            <p:ph type="title" idx="4294967295"/>
          </p:nvPr>
        </p:nvSpPr>
        <p:spPr>
          <a:xfrm>
            <a:off x="2453117" y="389121"/>
            <a:ext cx="4062452" cy="153988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11500"/>
              </a:lnSpc>
              <a:spcBef>
                <a:spcPts val="0"/>
              </a:spcBef>
              <a:spcAft>
                <a:spcPts val="0"/>
              </a:spcAft>
              <a:buClrTx/>
              <a:buSzTx/>
              <a:buFontTx/>
              <a:buNone/>
              <a:tabLst/>
              <a:defRPr/>
            </a:pPr>
            <a:r>
              <a:rPr kumimoji="0" lang="en-US" sz="11500" b="0" i="0" u="none" strike="noStrike" kern="1200" cap="none" spc="0" normalizeH="0" baseline="0" noProof="0" dirty="0">
                <a:ln>
                  <a:noFill/>
                </a:ln>
                <a:solidFill>
                  <a:srgbClr val="000000"/>
                </a:solidFill>
                <a:effectLst/>
                <a:uLnTx/>
                <a:uFillTx/>
                <a:latin typeface="Lumios Marker Bold"/>
                <a:ea typeface="+mn-ea"/>
                <a:cs typeface="+mn-cs"/>
              </a:rPr>
              <a:t>Activity:</a:t>
            </a:r>
          </a:p>
        </p:txBody>
      </p:sp>
      <p:sp>
        <p:nvSpPr>
          <p:cNvPr id="4" name="TextBox 4"/>
          <p:cNvSpPr txBox="1"/>
          <p:nvPr/>
        </p:nvSpPr>
        <p:spPr>
          <a:xfrm>
            <a:off x="6519286" y="688732"/>
            <a:ext cx="9238199" cy="847725"/>
          </a:xfrm>
          <a:prstGeom prst="rect">
            <a:avLst/>
          </a:prstGeom>
        </p:spPr>
        <p:txBody>
          <a:bodyPr lIns="0" tIns="0" rIns="0" bIns="0" rtlCol="0" anchor="t">
            <a:spAutoFit/>
          </a:bodyPr>
          <a:lstStyle/>
          <a:p>
            <a:pPr>
              <a:lnSpc>
                <a:spcPts val="6720"/>
              </a:lnSpc>
            </a:pPr>
            <a:r>
              <a:rPr lang="en-US" sz="5600" dirty="0">
                <a:solidFill>
                  <a:srgbClr val="000000"/>
                </a:solidFill>
                <a:latin typeface="Poppins Medium"/>
              </a:rPr>
              <a:t>Imagining an Eco-School</a:t>
            </a:r>
          </a:p>
        </p:txBody>
      </p:sp>
      <p:grpSp>
        <p:nvGrpSpPr>
          <p:cNvPr id="5" name="Group 5">
            <a:extLst>
              <a:ext uri="{C183D7F6-B498-43B3-948B-1728B52AA6E4}">
                <adec:decorative xmlns:adec="http://schemas.microsoft.com/office/drawing/2017/decorative" val="1"/>
              </a:ext>
            </a:extLst>
          </p:cNvPr>
          <p:cNvGrpSpPr/>
          <p:nvPr/>
        </p:nvGrpSpPr>
        <p:grpSpPr>
          <a:xfrm>
            <a:off x="1028700" y="2493274"/>
            <a:ext cx="16230600" cy="1287696"/>
            <a:chOff x="0" y="0"/>
            <a:chExt cx="4918364" cy="390211"/>
          </a:xfrm>
        </p:grpSpPr>
        <p:sp>
          <p:nvSpPr>
            <p:cNvPr id="6" name="Freeform 6"/>
            <p:cNvSpPr/>
            <p:nvPr/>
          </p:nvSpPr>
          <p:spPr>
            <a:xfrm>
              <a:off x="-3810" y="1270"/>
              <a:ext cx="4923444" cy="388941"/>
            </a:xfrm>
            <a:custGeom>
              <a:avLst/>
              <a:gdLst/>
              <a:ahLst/>
              <a:cxnLst/>
              <a:rect l="l" t="t" r="r" b="b"/>
              <a:pathLst>
                <a:path w="4923444" h="388941">
                  <a:moveTo>
                    <a:pt x="4919634" y="300337"/>
                  </a:moveTo>
                  <a:cubicBezTo>
                    <a:pt x="4919634" y="287943"/>
                    <a:pt x="4923444" y="275338"/>
                    <a:pt x="4917094" y="262943"/>
                  </a:cubicBezTo>
                  <a:cubicBezTo>
                    <a:pt x="4909474" y="254750"/>
                    <a:pt x="4898044" y="93200"/>
                    <a:pt x="4898044" y="85007"/>
                  </a:cubicBezTo>
                  <a:cubicBezTo>
                    <a:pt x="4895504" y="79334"/>
                    <a:pt x="4894234" y="73452"/>
                    <a:pt x="4891694" y="54610"/>
                  </a:cubicBezTo>
                  <a:cubicBezTo>
                    <a:pt x="4891694" y="44450"/>
                    <a:pt x="4890424" y="34290"/>
                    <a:pt x="4889154" y="21590"/>
                  </a:cubicBezTo>
                  <a:cubicBezTo>
                    <a:pt x="4878994" y="19050"/>
                    <a:pt x="4870104" y="17780"/>
                    <a:pt x="4859944" y="16510"/>
                  </a:cubicBezTo>
                  <a:cubicBezTo>
                    <a:pt x="4841244" y="15240"/>
                    <a:pt x="4818279" y="16510"/>
                    <a:pt x="4799141" y="16510"/>
                  </a:cubicBezTo>
                  <a:cubicBezTo>
                    <a:pt x="4703451" y="13970"/>
                    <a:pt x="4607762" y="8890"/>
                    <a:pt x="4512073" y="7620"/>
                  </a:cubicBezTo>
                  <a:cubicBezTo>
                    <a:pt x="4332177" y="5080"/>
                    <a:pt x="4148453" y="3810"/>
                    <a:pt x="3968557" y="2540"/>
                  </a:cubicBezTo>
                  <a:cubicBezTo>
                    <a:pt x="3903489" y="2540"/>
                    <a:pt x="3834592" y="0"/>
                    <a:pt x="3769524" y="0"/>
                  </a:cubicBezTo>
                  <a:cubicBezTo>
                    <a:pt x="3612593" y="0"/>
                    <a:pt x="3459490" y="1270"/>
                    <a:pt x="3302560" y="1270"/>
                  </a:cubicBezTo>
                  <a:cubicBezTo>
                    <a:pt x="3210698" y="1270"/>
                    <a:pt x="3118836" y="3810"/>
                    <a:pt x="3023147" y="3810"/>
                  </a:cubicBezTo>
                  <a:cubicBezTo>
                    <a:pt x="2927457" y="5080"/>
                    <a:pt x="1193567" y="7620"/>
                    <a:pt x="1097878" y="7620"/>
                  </a:cubicBezTo>
                  <a:cubicBezTo>
                    <a:pt x="1021326" y="7620"/>
                    <a:pt x="944775" y="6350"/>
                    <a:pt x="868223" y="7620"/>
                  </a:cubicBezTo>
                  <a:cubicBezTo>
                    <a:pt x="799327" y="8890"/>
                    <a:pt x="726603" y="11430"/>
                    <a:pt x="657707" y="12700"/>
                  </a:cubicBezTo>
                  <a:cubicBezTo>
                    <a:pt x="584983" y="15240"/>
                    <a:pt x="512259" y="16510"/>
                    <a:pt x="443363" y="19050"/>
                  </a:cubicBezTo>
                  <a:cubicBezTo>
                    <a:pt x="340018" y="21590"/>
                    <a:pt x="232846" y="24130"/>
                    <a:pt x="129502" y="27940"/>
                  </a:cubicBezTo>
                  <a:cubicBezTo>
                    <a:pt x="68261" y="30480"/>
                    <a:pt x="38100" y="34290"/>
                    <a:pt x="16510" y="36830"/>
                  </a:cubicBezTo>
                  <a:cubicBezTo>
                    <a:pt x="16510" y="38100"/>
                    <a:pt x="13970" y="40640"/>
                    <a:pt x="13970" y="43180"/>
                  </a:cubicBezTo>
                  <a:cubicBezTo>
                    <a:pt x="12700" y="70511"/>
                    <a:pt x="10160" y="75343"/>
                    <a:pt x="8890" y="79965"/>
                  </a:cubicBezTo>
                  <a:cubicBezTo>
                    <a:pt x="7620" y="82696"/>
                    <a:pt x="8890" y="85637"/>
                    <a:pt x="7620" y="88368"/>
                  </a:cubicBezTo>
                  <a:cubicBezTo>
                    <a:pt x="0" y="102233"/>
                    <a:pt x="5080" y="273867"/>
                    <a:pt x="7620" y="287943"/>
                  </a:cubicBezTo>
                  <a:cubicBezTo>
                    <a:pt x="6350" y="299077"/>
                    <a:pt x="11430" y="310001"/>
                    <a:pt x="11430" y="321135"/>
                  </a:cubicBezTo>
                  <a:cubicBezTo>
                    <a:pt x="11430" y="326387"/>
                    <a:pt x="15240" y="331849"/>
                    <a:pt x="7620" y="358461"/>
                  </a:cubicBezTo>
                  <a:cubicBezTo>
                    <a:pt x="5080" y="367351"/>
                    <a:pt x="10160" y="373701"/>
                    <a:pt x="19050" y="374971"/>
                  </a:cubicBezTo>
                  <a:cubicBezTo>
                    <a:pt x="29210" y="376241"/>
                    <a:pt x="38100" y="376241"/>
                    <a:pt x="48260" y="376241"/>
                  </a:cubicBezTo>
                  <a:cubicBezTo>
                    <a:pt x="160122" y="377511"/>
                    <a:pt x="282605" y="377511"/>
                    <a:pt x="408914" y="378781"/>
                  </a:cubicBezTo>
                  <a:cubicBezTo>
                    <a:pt x="477811" y="380051"/>
                    <a:pt x="546707" y="381321"/>
                    <a:pt x="611776" y="382591"/>
                  </a:cubicBezTo>
                  <a:cubicBezTo>
                    <a:pt x="726603" y="383861"/>
                    <a:pt x="837603" y="383861"/>
                    <a:pt x="952430" y="385131"/>
                  </a:cubicBezTo>
                  <a:cubicBezTo>
                    <a:pt x="998361" y="385131"/>
                    <a:pt x="1040464" y="385131"/>
                    <a:pt x="1086395" y="383861"/>
                  </a:cubicBezTo>
                  <a:cubicBezTo>
                    <a:pt x="1105533" y="383861"/>
                    <a:pt x="1128498" y="382591"/>
                    <a:pt x="1147636" y="382591"/>
                  </a:cubicBezTo>
                  <a:cubicBezTo>
                    <a:pt x="1224187" y="383861"/>
                    <a:pt x="2755217" y="374971"/>
                    <a:pt x="2831768" y="376241"/>
                  </a:cubicBezTo>
                  <a:cubicBezTo>
                    <a:pt x="2938940" y="377511"/>
                    <a:pt x="3233663" y="377511"/>
                    <a:pt x="3340835" y="377511"/>
                  </a:cubicBezTo>
                  <a:cubicBezTo>
                    <a:pt x="3382939" y="377511"/>
                    <a:pt x="3421214" y="376241"/>
                    <a:pt x="3463317" y="376241"/>
                  </a:cubicBezTo>
                  <a:cubicBezTo>
                    <a:pt x="3532214" y="377511"/>
                    <a:pt x="3601110" y="378781"/>
                    <a:pt x="3670006" y="380051"/>
                  </a:cubicBezTo>
                  <a:cubicBezTo>
                    <a:pt x="3819282" y="382591"/>
                    <a:pt x="3964729" y="380051"/>
                    <a:pt x="4114005" y="383861"/>
                  </a:cubicBezTo>
                  <a:cubicBezTo>
                    <a:pt x="4362797" y="388941"/>
                    <a:pt x="4615417" y="382591"/>
                    <a:pt x="4859944" y="387671"/>
                  </a:cubicBezTo>
                  <a:cubicBezTo>
                    <a:pt x="4880264" y="388941"/>
                    <a:pt x="4900584" y="387671"/>
                    <a:pt x="4923444" y="387671"/>
                  </a:cubicBezTo>
                  <a:cubicBezTo>
                    <a:pt x="4923444" y="363541"/>
                    <a:pt x="4923444" y="350841"/>
                    <a:pt x="4923444" y="332059"/>
                  </a:cubicBezTo>
                  <a:cubicBezTo>
                    <a:pt x="4922174" y="321345"/>
                    <a:pt x="4919634" y="311261"/>
                    <a:pt x="4919634" y="300337"/>
                  </a:cubicBezTo>
                  <a:close/>
                </a:path>
              </a:pathLst>
            </a:custGeom>
            <a:solidFill>
              <a:srgbClr val="EFEFEF"/>
            </a:solidFill>
          </p:spPr>
        </p:sp>
      </p:grpSp>
      <p:pic>
        <p:nvPicPr>
          <p:cNvPr id="7" name="Picture 7">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29024" y="2965217"/>
            <a:ext cx="324471" cy="343811"/>
          </a:xfrm>
          <a:prstGeom prst="rect">
            <a:avLst/>
          </a:prstGeom>
        </p:spPr>
      </p:pic>
      <p:pic>
        <p:nvPicPr>
          <p:cNvPr id="8" name="Picture 8">
            <a:extLs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230438">
            <a:off x="16829878" y="-92358"/>
            <a:ext cx="1322849" cy="2242116"/>
          </a:xfrm>
          <a:prstGeom prst="rect">
            <a:avLst/>
          </a:prstGeom>
        </p:spPr>
      </p:pic>
      <p:sp>
        <p:nvSpPr>
          <p:cNvPr id="9" name="TextBox 9"/>
          <p:cNvSpPr txBox="1"/>
          <p:nvPr/>
        </p:nvSpPr>
        <p:spPr>
          <a:xfrm>
            <a:off x="2376408" y="2697067"/>
            <a:ext cx="13535183" cy="861060"/>
          </a:xfrm>
          <a:prstGeom prst="rect">
            <a:avLst/>
          </a:prstGeom>
        </p:spPr>
        <p:txBody>
          <a:bodyPr lIns="0" tIns="0" rIns="0" bIns="0" rtlCol="0" anchor="t">
            <a:spAutoFit/>
          </a:bodyPr>
          <a:lstStyle/>
          <a:p>
            <a:pPr>
              <a:lnSpc>
                <a:spcPts val="3510"/>
              </a:lnSpc>
            </a:pPr>
            <a:r>
              <a:rPr lang="en-US" sz="2700">
                <a:solidFill>
                  <a:srgbClr val="000000"/>
                </a:solidFill>
                <a:latin typeface="Poppins Medium Bold"/>
              </a:rPr>
              <a:t>Imagine your school in 5 years winning an award for being the most environmentally friendly school in the country</a:t>
            </a:r>
          </a:p>
        </p:txBody>
      </p:sp>
      <p:grpSp>
        <p:nvGrpSpPr>
          <p:cNvPr id="10" name="Group 10">
            <a:extLst>
              <a:ext uri="{C183D7F6-B498-43B3-948B-1728B52AA6E4}">
                <adec:decorative xmlns:adec="http://schemas.microsoft.com/office/drawing/2017/decorative" val="1"/>
              </a:ext>
            </a:extLst>
          </p:cNvPr>
          <p:cNvGrpSpPr/>
          <p:nvPr/>
        </p:nvGrpSpPr>
        <p:grpSpPr>
          <a:xfrm>
            <a:off x="1028700" y="4199105"/>
            <a:ext cx="16230600" cy="1287696"/>
            <a:chOff x="0" y="0"/>
            <a:chExt cx="4918364" cy="390211"/>
          </a:xfrm>
        </p:grpSpPr>
        <p:sp>
          <p:nvSpPr>
            <p:cNvPr id="11" name="Freeform 11"/>
            <p:cNvSpPr/>
            <p:nvPr/>
          </p:nvSpPr>
          <p:spPr>
            <a:xfrm>
              <a:off x="-3810" y="1270"/>
              <a:ext cx="4923444" cy="388941"/>
            </a:xfrm>
            <a:custGeom>
              <a:avLst/>
              <a:gdLst/>
              <a:ahLst/>
              <a:cxnLst/>
              <a:rect l="l" t="t" r="r" b="b"/>
              <a:pathLst>
                <a:path w="4923444" h="388941">
                  <a:moveTo>
                    <a:pt x="4919634" y="300337"/>
                  </a:moveTo>
                  <a:cubicBezTo>
                    <a:pt x="4919634" y="287943"/>
                    <a:pt x="4923444" y="275338"/>
                    <a:pt x="4917094" y="262943"/>
                  </a:cubicBezTo>
                  <a:cubicBezTo>
                    <a:pt x="4909474" y="254750"/>
                    <a:pt x="4898044" y="93200"/>
                    <a:pt x="4898044" y="85007"/>
                  </a:cubicBezTo>
                  <a:cubicBezTo>
                    <a:pt x="4895504" y="79334"/>
                    <a:pt x="4894234" y="73452"/>
                    <a:pt x="4891694" y="54610"/>
                  </a:cubicBezTo>
                  <a:cubicBezTo>
                    <a:pt x="4891694" y="44450"/>
                    <a:pt x="4890424" y="34290"/>
                    <a:pt x="4889154" y="21590"/>
                  </a:cubicBezTo>
                  <a:cubicBezTo>
                    <a:pt x="4878994" y="19050"/>
                    <a:pt x="4870104" y="17780"/>
                    <a:pt x="4859944" y="16510"/>
                  </a:cubicBezTo>
                  <a:cubicBezTo>
                    <a:pt x="4841244" y="15240"/>
                    <a:pt x="4818279" y="16510"/>
                    <a:pt x="4799141" y="16510"/>
                  </a:cubicBezTo>
                  <a:cubicBezTo>
                    <a:pt x="4703451" y="13970"/>
                    <a:pt x="4607762" y="8890"/>
                    <a:pt x="4512073" y="7620"/>
                  </a:cubicBezTo>
                  <a:cubicBezTo>
                    <a:pt x="4332177" y="5080"/>
                    <a:pt x="4148453" y="3810"/>
                    <a:pt x="3968557" y="2540"/>
                  </a:cubicBezTo>
                  <a:cubicBezTo>
                    <a:pt x="3903489" y="2540"/>
                    <a:pt x="3834592" y="0"/>
                    <a:pt x="3769524" y="0"/>
                  </a:cubicBezTo>
                  <a:cubicBezTo>
                    <a:pt x="3612593" y="0"/>
                    <a:pt x="3459490" y="1270"/>
                    <a:pt x="3302560" y="1270"/>
                  </a:cubicBezTo>
                  <a:cubicBezTo>
                    <a:pt x="3210698" y="1270"/>
                    <a:pt x="3118836" y="3810"/>
                    <a:pt x="3023147" y="3810"/>
                  </a:cubicBezTo>
                  <a:cubicBezTo>
                    <a:pt x="2927457" y="5080"/>
                    <a:pt x="1193567" y="7620"/>
                    <a:pt x="1097878" y="7620"/>
                  </a:cubicBezTo>
                  <a:cubicBezTo>
                    <a:pt x="1021326" y="7620"/>
                    <a:pt x="944775" y="6350"/>
                    <a:pt x="868223" y="7620"/>
                  </a:cubicBezTo>
                  <a:cubicBezTo>
                    <a:pt x="799327" y="8890"/>
                    <a:pt x="726603" y="11430"/>
                    <a:pt x="657707" y="12700"/>
                  </a:cubicBezTo>
                  <a:cubicBezTo>
                    <a:pt x="584983" y="15240"/>
                    <a:pt x="512259" y="16510"/>
                    <a:pt x="443363" y="19050"/>
                  </a:cubicBezTo>
                  <a:cubicBezTo>
                    <a:pt x="340018" y="21590"/>
                    <a:pt x="232846" y="24130"/>
                    <a:pt x="129502" y="27940"/>
                  </a:cubicBezTo>
                  <a:cubicBezTo>
                    <a:pt x="68261" y="30480"/>
                    <a:pt x="38100" y="34290"/>
                    <a:pt x="16510" y="36830"/>
                  </a:cubicBezTo>
                  <a:cubicBezTo>
                    <a:pt x="16510" y="38100"/>
                    <a:pt x="13970" y="40640"/>
                    <a:pt x="13970" y="43180"/>
                  </a:cubicBezTo>
                  <a:cubicBezTo>
                    <a:pt x="12700" y="70511"/>
                    <a:pt x="10160" y="75343"/>
                    <a:pt x="8890" y="79965"/>
                  </a:cubicBezTo>
                  <a:cubicBezTo>
                    <a:pt x="7620" y="82696"/>
                    <a:pt x="8890" y="85637"/>
                    <a:pt x="7620" y="88368"/>
                  </a:cubicBezTo>
                  <a:cubicBezTo>
                    <a:pt x="0" y="102233"/>
                    <a:pt x="5080" y="273867"/>
                    <a:pt x="7620" y="287943"/>
                  </a:cubicBezTo>
                  <a:cubicBezTo>
                    <a:pt x="6350" y="299077"/>
                    <a:pt x="11430" y="310001"/>
                    <a:pt x="11430" y="321135"/>
                  </a:cubicBezTo>
                  <a:cubicBezTo>
                    <a:pt x="11430" y="326387"/>
                    <a:pt x="15240" y="331849"/>
                    <a:pt x="7620" y="358461"/>
                  </a:cubicBezTo>
                  <a:cubicBezTo>
                    <a:pt x="5080" y="367351"/>
                    <a:pt x="10160" y="373701"/>
                    <a:pt x="19050" y="374971"/>
                  </a:cubicBezTo>
                  <a:cubicBezTo>
                    <a:pt x="29210" y="376241"/>
                    <a:pt x="38100" y="376241"/>
                    <a:pt x="48260" y="376241"/>
                  </a:cubicBezTo>
                  <a:cubicBezTo>
                    <a:pt x="160122" y="377511"/>
                    <a:pt x="282605" y="377511"/>
                    <a:pt x="408914" y="378781"/>
                  </a:cubicBezTo>
                  <a:cubicBezTo>
                    <a:pt x="477811" y="380051"/>
                    <a:pt x="546707" y="381321"/>
                    <a:pt x="611776" y="382591"/>
                  </a:cubicBezTo>
                  <a:cubicBezTo>
                    <a:pt x="726603" y="383861"/>
                    <a:pt x="837603" y="383861"/>
                    <a:pt x="952430" y="385131"/>
                  </a:cubicBezTo>
                  <a:cubicBezTo>
                    <a:pt x="998361" y="385131"/>
                    <a:pt x="1040464" y="385131"/>
                    <a:pt x="1086395" y="383861"/>
                  </a:cubicBezTo>
                  <a:cubicBezTo>
                    <a:pt x="1105533" y="383861"/>
                    <a:pt x="1128498" y="382591"/>
                    <a:pt x="1147636" y="382591"/>
                  </a:cubicBezTo>
                  <a:cubicBezTo>
                    <a:pt x="1224187" y="383861"/>
                    <a:pt x="2755217" y="374971"/>
                    <a:pt x="2831768" y="376241"/>
                  </a:cubicBezTo>
                  <a:cubicBezTo>
                    <a:pt x="2938940" y="377511"/>
                    <a:pt x="3233663" y="377511"/>
                    <a:pt x="3340835" y="377511"/>
                  </a:cubicBezTo>
                  <a:cubicBezTo>
                    <a:pt x="3382939" y="377511"/>
                    <a:pt x="3421214" y="376241"/>
                    <a:pt x="3463317" y="376241"/>
                  </a:cubicBezTo>
                  <a:cubicBezTo>
                    <a:pt x="3532214" y="377511"/>
                    <a:pt x="3601110" y="378781"/>
                    <a:pt x="3670006" y="380051"/>
                  </a:cubicBezTo>
                  <a:cubicBezTo>
                    <a:pt x="3819282" y="382591"/>
                    <a:pt x="3964729" y="380051"/>
                    <a:pt x="4114005" y="383861"/>
                  </a:cubicBezTo>
                  <a:cubicBezTo>
                    <a:pt x="4362797" y="388941"/>
                    <a:pt x="4615417" y="382591"/>
                    <a:pt x="4859944" y="387671"/>
                  </a:cubicBezTo>
                  <a:cubicBezTo>
                    <a:pt x="4880264" y="388941"/>
                    <a:pt x="4900584" y="387671"/>
                    <a:pt x="4923444" y="387671"/>
                  </a:cubicBezTo>
                  <a:cubicBezTo>
                    <a:pt x="4923444" y="363541"/>
                    <a:pt x="4923444" y="350841"/>
                    <a:pt x="4923444" y="332059"/>
                  </a:cubicBezTo>
                  <a:cubicBezTo>
                    <a:pt x="4922174" y="321345"/>
                    <a:pt x="4919634" y="311261"/>
                    <a:pt x="4919634" y="300337"/>
                  </a:cubicBezTo>
                  <a:close/>
                </a:path>
              </a:pathLst>
            </a:custGeom>
            <a:solidFill>
              <a:srgbClr val="EFEFEF"/>
            </a:solidFill>
          </p:spPr>
        </p:sp>
      </p:grpSp>
      <p:pic>
        <p:nvPicPr>
          <p:cNvPr id="12" name="Picture 12">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29024" y="4671048"/>
            <a:ext cx="324471" cy="343811"/>
          </a:xfrm>
          <a:prstGeom prst="rect">
            <a:avLst/>
          </a:prstGeom>
        </p:spPr>
      </p:pic>
      <p:sp>
        <p:nvSpPr>
          <p:cNvPr id="13" name="TextBox 13"/>
          <p:cNvSpPr txBox="1"/>
          <p:nvPr/>
        </p:nvSpPr>
        <p:spPr>
          <a:xfrm>
            <a:off x="2376408" y="4402898"/>
            <a:ext cx="13535183" cy="861060"/>
          </a:xfrm>
          <a:prstGeom prst="rect">
            <a:avLst/>
          </a:prstGeom>
        </p:spPr>
        <p:txBody>
          <a:bodyPr lIns="0" tIns="0" rIns="0" bIns="0" rtlCol="0" anchor="t">
            <a:spAutoFit/>
          </a:bodyPr>
          <a:lstStyle/>
          <a:p>
            <a:pPr>
              <a:lnSpc>
                <a:spcPts val="3510"/>
              </a:lnSpc>
            </a:pPr>
            <a:r>
              <a:rPr lang="en-US" sz="2700">
                <a:solidFill>
                  <a:srgbClr val="000000"/>
                </a:solidFill>
                <a:latin typeface="Poppins Medium Bold"/>
              </a:rPr>
              <a:t>What changes have taken place in this time for your school to reach this achievement?</a:t>
            </a:r>
          </a:p>
        </p:txBody>
      </p:sp>
      <p:grpSp>
        <p:nvGrpSpPr>
          <p:cNvPr id="14" name="Group 14">
            <a:extLst>
              <a:ext uri="{C183D7F6-B498-43B3-948B-1728B52AA6E4}">
                <adec:decorative xmlns:adec="http://schemas.microsoft.com/office/drawing/2017/decorative" val="1"/>
              </a:ext>
            </a:extLst>
          </p:cNvPr>
          <p:cNvGrpSpPr/>
          <p:nvPr/>
        </p:nvGrpSpPr>
        <p:grpSpPr>
          <a:xfrm>
            <a:off x="1028700" y="7748325"/>
            <a:ext cx="16230600" cy="1287696"/>
            <a:chOff x="0" y="0"/>
            <a:chExt cx="4918364" cy="390211"/>
          </a:xfrm>
        </p:grpSpPr>
        <p:sp>
          <p:nvSpPr>
            <p:cNvPr id="15" name="Freeform 15"/>
            <p:cNvSpPr/>
            <p:nvPr/>
          </p:nvSpPr>
          <p:spPr>
            <a:xfrm>
              <a:off x="-3810" y="1270"/>
              <a:ext cx="4923444" cy="388941"/>
            </a:xfrm>
            <a:custGeom>
              <a:avLst/>
              <a:gdLst/>
              <a:ahLst/>
              <a:cxnLst/>
              <a:rect l="l" t="t" r="r" b="b"/>
              <a:pathLst>
                <a:path w="4923444" h="388941">
                  <a:moveTo>
                    <a:pt x="4919634" y="300337"/>
                  </a:moveTo>
                  <a:cubicBezTo>
                    <a:pt x="4919634" y="287943"/>
                    <a:pt x="4923444" y="275338"/>
                    <a:pt x="4917094" y="262943"/>
                  </a:cubicBezTo>
                  <a:cubicBezTo>
                    <a:pt x="4909474" y="254750"/>
                    <a:pt x="4898044" y="93200"/>
                    <a:pt x="4898044" y="85007"/>
                  </a:cubicBezTo>
                  <a:cubicBezTo>
                    <a:pt x="4895504" y="79334"/>
                    <a:pt x="4894234" y="73452"/>
                    <a:pt x="4891694" y="54610"/>
                  </a:cubicBezTo>
                  <a:cubicBezTo>
                    <a:pt x="4891694" y="44450"/>
                    <a:pt x="4890424" y="34290"/>
                    <a:pt x="4889154" y="21590"/>
                  </a:cubicBezTo>
                  <a:cubicBezTo>
                    <a:pt x="4878994" y="19050"/>
                    <a:pt x="4870104" y="17780"/>
                    <a:pt x="4859944" y="16510"/>
                  </a:cubicBezTo>
                  <a:cubicBezTo>
                    <a:pt x="4841244" y="15240"/>
                    <a:pt x="4818279" y="16510"/>
                    <a:pt x="4799141" y="16510"/>
                  </a:cubicBezTo>
                  <a:cubicBezTo>
                    <a:pt x="4703451" y="13970"/>
                    <a:pt x="4607762" y="8890"/>
                    <a:pt x="4512073" y="7620"/>
                  </a:cubicBezTo>
                  <a:cubicBezTo>
                    <a:pt x="4332177" y="5080"/>
                    <a:pt x="4148453" y="3810"/>
                    <a:pt x="3968557" y="2540"/>
                  </a:cubicBezTo>
                  <a:cubicBezTo>
                    <a:pt x="3903489" y="2540"/>
                    <a:pt x="3834592" y="0"/>
                    <a:pt x="3769524" y="0"/>
                  </a:cubicBezTo>
                  <a:cubicBezTo>
                    <a:pt x="3612593" y="0"/>
                    <a:pt x="3459490" y="1270"/>
                    <a:pt x="3302560" y="1270"/>
                  </a:cubicBezTo>
                  <a:cubicBezTo>
                    <a:pt x="3210698" y="1270"/>
                    <a:pt x="3118836" y="3810"/>
                    <a:pt x="3023147" y="3810"/>
                  </a:cubicBezTo>
                  <a:cubicBezTo>
                    <a:pt x="2927457" y="5080"/>
                    <a:pt x="1193567" y="7620"/>
                    <a:pt x="1097878" y="7620"/>
                  </a:cubicBezTo>
                  <a:cubicBezTo>
                    <a:pt x="1021326" y="7620"/>
                    <a:pt x="944775" y="6350"/>
                    <a:pt x="868223" y="7620"/>
                  </a:cubicBezTo>
                  <a:cubicBezTo>
                    <a:pt x="799327" y="8890"/>
                    <a:pt x="726603" y="11430"/>
                    <a:pt x="657707" y="12700"/>
                  </a:cubicBezTo>
                  <a:cubicBezTo>
                    <a:pt x="584983" y="15240"/>
                    <a:pt x="512259" y="16510"/>
                    <a:pt x="443363" y="19050"/>
                  </a:cubicBezTo>
                  <a:cubicBezTo>
                    <a:pt x="340018" y="21590"/>
                    <a:pt x="232846" y="24130"/>
                    <a:pt x="129502" y="27940"/>
                  </a:cubicBezTo>
                  <a:cubicBezTo>
                    <a:pt x="68261" y="30480"/>
                    <a:pt x="38100" y="34290"/>
                    <a:pt x="16510" y="36830"/>
                  </a:cubicBezTo>
                  <a:cubicBezTo>
                    <a:pt x="16510" y="38100"/>
                    <a:pt x="13970" y="40640"/>
                    <a:pt x="13970" y="43180"/>
                  </a:cubicBezTo>
                  <a:cubicBezTo>
                    <a:pt x="12700" y="70511"/>
                    <a:pt x="10160" y="75343"/>
                    <a:pt x="8890" y="79965"/>
                  </a:cubicBezTo>
                  <a:cubicBezTo>
                    <a:pt x="7620" y="82696"/>
                    <a:pt x="8890" y="85637"/>
                    <a:pt x="7620" y="88368"/>
                  </a:cubicBezTo>
                  <a:cubicBezTo>
                    <a:pt x="0" y="102233"/>
                    <a:pt x="5080" y="273867"/>
                    <a:pt x="7620" y="287943"/>
                  </a:cubicBezTo>
                  <a:cubicBezTo>
                    <a:pt x="6350" y="299077"/>
                    <a:pt x="11430" y="310001"/>
                    <a:pt x="11430" y="321135"/>
                  </a:cubicBezTo>
                  <a:cubicBezTo>
                    <a:pt x="11430" y="326387"/>
                    <a:pt x="15240" y="331849"/>
                    <a:pt x="7620" y="358461"/>
                  </a:cubicBezTo>
                  <a:cubicBezTo>
                    <a:pt x="5080" y="367351"/>
                    <a:pt x="10160" y="373701"/>
                    <a:pt x="19050" y="374971"/>
                  </a:cubicBezTo>
                  <a:cubicBezTo>
                    <a:pt x="29210" y="376241"/>
                    <a:pt x="38100" y="376241"/>
                    <a:pt x="48260" y="376241"/>
                  </a:cubicBezTo>
                  <a:cubicBezTo>
                    <a:pt x="160122" y="377511"/>
                    <a:pt x="282605" y="377511"/>
                    <a:pt x="408914" y="378781"/>
                  </a:cubicBezTo>
                  <a:cubicBezTo>
                    <a:pt x="477811" y="380051"/>
                    <a:pt x="546707" y="381321"/>
                    <a:pt x="611776" y="382591"/>
                  </a:cubicBezTo>
                  <a:cubicBezTo>
                    <a:pt x="726603" y="383861"/>
                    <a:pt x="837603" y="383861"/>
                    <a:pt x="952430" y="385131"/>
                  </a:cubicBezTo>
                  <a:cubicBezTo>
                    <a:pt x="998361" y="385131"/>
                    <a:pt x="1040464" y="385131"/>
                    <a:pt x="1086395" y="383861"/>
                  </a:cubicBezTo>
                  <a:cubicBezTo>
                    <a:pt x="1105533" y="383861"/>
                    <a:pt x="1128498" y="382591"/>
                    <a:pt x="1147636" y="382591"/>
                  </a:cubicBezTo>
                  <a:cubicBezTo>
                    <a:pt x="1224187" y="383861"/>
                    <a:pt x="2755217" y="374971"/>
                    <a:pt x="2831768" y="376241"/>
                  </a:cubicBezTo>
                  <a:cubicBezTo>
                    <a:pt x="2938940" y="377511"/>
                    <a:pt x="3233663" y="377511"/>
                    <a:pt x="3340835" y="377511"/>
                  </a:cubicBezTo>
                  <a:cubicBezTo>
                    <a:pt x="3382939" y="377511"/>
                    <a:pt x="3421214" y="376241"/>
                    <a:pt x="3463317" y="376241"/>
                  </a:cubicBezTo>
                  <a:cubicBezTo>
                    <a:pt x="3532214" y="377511"/>
                    <a:pt x="3601110" y="378781"/>
                    <a:pt x="3670006" y="380051"/>
                  </a:cubicBezTo>
                  <a:cubicBezTo>
                    <a:pt x="3819282" y="382591"/>
                    <a:pt x="3964729" y="380051"/>
                    <a:pt x="4114005" y="383861"/>
                  </a:cubicBezTo>
                  <a:cubicBezTo>
                    <a:pt x="4362797" y="388941"/>
                    <a:pt x="4615417" y="382591"/>
                    <a:pt x="4859944" y="387671"/>
                  </a:cubicBezTo>
                  <a:cubicBezTo>
                    <a:pt x="4880264" y="388941"/>
                    <a:pt x="4900584" y="387671"/>
                    <a:pt x="4923444" y="387671"/>
                  </a:cubicBezTo>
                  <a:cubicBezTo>
                    <a:pt x="4923444" y="363541"/>
                    <a:pt x="4923444" y="350841"/>
                    <a:pt x="4923444" y="332059"/>
                  </a:cubicBezTo>
                  <a:cubicBezTo>
                    <a:pt x="4922174" y="321345"/>
                    <a:pt x="4919634" y="311261"/>
                    <a:pt x="4919634" y="300337"/>
                  </a:cubicBezTo>
                  <a:close/>
                </a:path>
              </a:pathLst>
            </a:custGeom>
            <a:solidFill>
              <a:srgbClr val="EFEFEF"/>
            </a:solidFill>
          </p:spPr>
        </p:sp>
      </p:grpSp>
      <p:pic>
        <p:nvPicPr>
          <p:cNvPr id="16" name="Picture 16">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29024" y="8220267"/>
            <a:ext cx="324471" cy="343811"/>
          </a:xfrm>
          <a:prstGeom prst="rect">
            <a:avLst/>
          </a:prstGeom>
        </p:spPr>
      </p:pic>
      <p:sp>
        <p:nvSpPr>
          <p:cNvPr id="17" name="TextBox 17"/>
          <p:cNvSpPr txBox="1"/>
          <p:nvPr/>
        </p:nvSpPr>
        <p:spPr>
          <a:xfrm>
            <a:off x="2376408" y="8175182"/>
            <a:ext cx="14340796" cy="422910"/>
          </a:xfrm>
          <a:prstGeom prst="rect">
            <a:avLst/>
          </a:prstGeom>
        </p:spPr>
        <p:txBody>
          <a:bodyPr lIns="0" tIns="0" rIns="0" bIns="0" rtlCol="0" anchor="t">
            <a:spAutoFit/>
          </a:bodyPr>
          <a:lstStyle/>
          <a:p>
            <a:pPr>
              <a:lnSpc>
                <a:spcPts val="3510"/>
              </a:lnSpc>
            </a:pPr>
            <a:r>
              <a:rPr lang="en-US" sz="2700">
                <a:solidFill>
                  <a:srgbClr val="000000"/>
                </a:solidFill>
                <a:latin typeface="Poppins Medium Bold"/>
              </a:rPr>
              <a:t>Make a drawing of your eco-school- be as creative and colourful as you'd like!</a:t>
            </a:r>
          </a:p>
        </p:txBody>
      </p:sp>
      <p:sp>
        <p:nvSpPr>
          <p:cNvPr id="18" name="TextBox 18"/>
          <p:cNvSpPr txBox="1"/>
          <p:nvPr/>
        </p:nvSpPr>
        <p:spPr>
          <a:xfrm>
            <a:off x="1242467" y="5708329"/>
            <a:ext cx="6013947" cy="1737360"/>
          </a:xfrm>
          <a:prstGeom prst="rect">
            <a:avLst/>
          </a:prstGeom>
        </p:spPr>
        <p:txBody>
          <a:bodyPr lIns="0" tIns="0" rIns="0" bIns="0" rtlCol="0" anchor="t">
            <a:spAutoFit/>
          </a:bodyPr>
          <a:lstStyle/>
          <a:p>
            <a:pPr>
              <a:lnSpc>
                <a:spcPts val="3510"/>
              </a:lnSpc>
            </a:pPr>
            <a:r>
              <a:rPr lang="en-US" sz="2700">
                <a:solidFill>
                  <a:srgbClr val="000000"/>
                </a:solidFill>
                <a:latin typeface="Poppins Medium"/>
              </a:rPr>
              <a:t>Here are some areas to consider: </a:t>
            </a:r>
          </a:p>
          <a:p>
            <a:pPr marL="582930" lvl="1" indent="-291465">
              <a:lnSpc>
                <a:spcPts val="3510"/>
              </a:lnSpc>
              <a:buFont typeface="Arial"/>
              <a:buChar char="•"/>
            </a:pPr>
            <a:r>
              <a:rPr lang="en-US" sz="2700">
                <a:solidFill>
                  <a:srgbClr val="000000"/>
                </a:solidFill>
                <a:latin typeface="Poppins Medium"/>
              </a:rPr>
              <a:t>Energy</a:t>
            </a:r>
          </a:p>
          <a:p>
            <a:pPr marL="582930" lvl="1" indent="-291465">
              <a:lnSpc>
                <a:spcPts val="3510"/>
              </a:lnSpc>
              <a:buFont typeface="Arial"/>
              <a:buChar char="•"/>
            </a:pPr>
            <a:r>
              <a:rPr lang="en-US" sz="2700">
                <a:solidFill>
                  <a:srgbClr val="000000"/>
                </a:solidFill>
                <a:latin typeface="Poppins Medium"/>
              </a:rPr>
              <a:t>Food production</a:t>
            </a:r>
          </a:p>
          <a:p>
            <a:pPr marL="582930" lvl="1" indent="-291465">
              <a:lnSpc>
                <a:spcPts val="3510"/>
              </a:lnSpc>
              <a:buFont typeface="Arial"/>
              <a:buChar char="•"/>
            </a:pPr>
            <a:r>
              <a:rPr lang="en-US" sz="2700">
                <a:solidFill>
                  <a:srgbClr val="000000"/>
                </a:solidFill>
                <a:latin typeface="Poppins Medium"/>
              </a:rPr>
              <a:t>Education</a:t>
            </a:r>
          </a:p>
        </p:txBody>
      </p:sp>
      <p:sp>
        <p:nvSpPr>
          <p:cNvPr id="19" name="TextBox 19"/>
          <p:cNvSpPr txBox="1"/>
          <p:nvPr/>
        </p:nvSpPr>
        <p:spPr>
          <a:xfrm>
            <a:off x="7276191" y="6146479"/>
            <a:ext cx="3735619" cy="1299210"/>
          </a:xfrm>
          <a:prstGeom prst="rect">
            <a:avLst/>
          </a:prstGeom>
        </p:spPr>
        <p:txBody>
          <a:bodyPr lIns="0" tIns="0" rIns="0" bIns="0" rtlCol="0" anchor="t">
            <a:spAutoFit/>
          </a:bodyPr>
          <a:lstStyle/>
          <a:p>
            <a:pPr marL="582930" lvl="1" indent="-291465">
              <a:lnSpc>
                <a:spcPts val="3510"/>
              </a:lnSpc>
              <a:buFont typeface="Arial"/>
              <a:buChar char="•"/>
            </a:pPr>
            <a:r>
              <a:rPr lang="en-US" sz="2700">
                <a:solidFill>
                  <a:srgbClr val="000000"/>
                </a:solidFill>
                <a:latin typeface="Poppins Medium"/>
              </a:rPr>
              <a:t>Spirituality </a:t>
            </a:r>
          </a:p>
          <a:p>
            <a:pPr marL="582930" lvl="1" indent="-291465">
              <a:lnSpc>
                <a:spcPts val="3510"/>
              </a:lnSpc>
              <a:buFont typeface="Arial"/>
              <a:buChar char="•"/>
            </a:pPr>
            <a:r>
              <a:rPr lang="en-US" sz="2700">
                <a:solidFill>
                  <a:srgbClr val="000000"/>
                </a:solidFill>
                <a:latin typeface="Poppins Medium"/>
              </a:rPr>
              <a:t>Transport</a:t>
            </a:r>
          </a:p>
          <a:p>
            <a:pPr marL="582930" lvl="1" indent="-291465">
              <a:lnSpc>
                <a:spcPts val="3510"/>
              </a:lnSpc>
              <a:buFont typeface="Arial"/>
              <a:buChar char="•"/>
            </a:pPr>
            <a:r>
              <a:rPr lang="en-US" sz="2700">
                <a:solidFill>
                  <a:srgbClr val="000000"/>
                </a:solidFill>
                <a:latin typeface="Poppins Medium"/>
              </a:rPr>
              <a:t>School uniforms </a:t>
            </a:r>
          </a:p>
        </p:txBody>
      </p:sp>
      <p:sp>
        <p:nvSpPr>
          <p:cNvPr id="20" name="TextBox 20"/>
          <p:cNvSpPr txBox="1"/>
          <p:nvPr/>
        </p:nvSpPr>
        <p:spPr>
          <a:xfrm>
            <a:off x="12883322" y="6146479"/>
            <a:ext cx="4375978" cy="1299210"/>
          </a:xfrm>
          <a:prstGeom prst="rect">
            <a:avLst/>
          </a:prstGeom>
        </p:spPr>
        <p:txBody>
          <a:bodyPr lIns="0" tIns="0" rIns="0" bIns="0" rtlCol="0" anchor="t">
            <a:spAutoFit/>
          </a:bodyPr>
          <a:lstStyle/>
          <a:p>
            <a:pPr marL="582930" lvl="1" indent="-291465">
              <a:lnSpc>
                <a:spcPts val="3510"/>
              </a:lnSpc>
              <a:buFont typeface="Arial"/>
              <a:buChar char="•"/>
            </a:pPr>
            <a:r>
              <a:rPr lang="en-US" sz="2700">
                <a:solidFill>
                  <a:srgbClr val="000000"/>
                </a:solidFill>
                <a:latin typeface="Poppins Medium"/>
              </a:rPr>
              <a:t>Technology</a:t>
            </a:r>
          </a:p>
          <a:p>
            <a:pPr marL="582930" lvl="1" indent="-291465">
              <a:lnSpc>
                <a:spcPts val="3510"/>
              </a:lnSpc>
              <a:buFont typeface="Arial"/>
              <a:buChar char="•"/>
            </a:pPr>
            <a:r>
              <a:rPr lang="en-US" sz="2700">
                <a:solidFill>
                  <a:srgbClr val="000000"/>
                </a:solidFill>
                <a:latin typeface="Poppins Medium"/>
              </a:rPr>
              <a:t>Nature </a:t>
            </a:r>
          </a:p>
          <a:p>
            <a:pPr marL="582930" lvl="1" indent="-291465">
              <a:lnSpc>
                <a:spcPts val="3510"/>
              </a:lnSpc>
              <a:buFont typeface="Arial"/>
              <a:buChar char="•"/>
            </a:pPr>
            <a:r>
              <a:rPr lang="en-US" sz="2700">
                <a:solidFill>
                  <a:srgbClr val="000000"/>
                </a:solidFill>
                <a:latin typeface="Poppins Medium"/>
              </a:rPr>
              <a:t>Waste and recycling</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a:spLocks noGrp="1"/>
          </p:cNvSpPr>
          <p:nvPr>
            <p:ph type="title" idx="4294967295"/>
          </p:nvPr>
        </p:nvSpPr>
        <p:spPr>
          <a:xfrm>
            <a:off x="3126022" y="578059"/>
            <a:ext cx="12035956" cy="133032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9999"/>
              </a:lnSpc>
              <a:spcBef>
                <a:spcPts val="0"/>
              </a:spcBef>
              <a:spcAft>
                <a:spcPts val="0"/>
              </a:spcAft>
              <a:buClrTx/>
              <a:buSzTx/>
              <a:buFontTx/>
              <a:buNone/>
              <a:tabLst/>
              <a:defRPr/>
            </a:pPr>
            <a:r>
              <a:rPr kumimoji="0" lang="en-US" sz="9999" b="0" i="0" u="none" strike="noStrike" kern="1200" cap="none" spc="0" normalizeH="0" baseline="0" noProof="0" dirty="0">
                <a:ln>
                  <a:noFill/>
                </a:ln>
                <a:solidFill>
                  <a:srgbClr val="000000"/>
                </a:solidFill>
                <a:effectLst/>
                <a:uLnTx/>
                <a:uFillTx/>
                <a:latin typeface="Lumios Marker Bold"/>
                <a:ea typeface="+mn-ea"/>
                <a:cs typeface="+mn-cs"/>
              </a:rPr>
              <a:t>Imagining an eco-school</a:t>
            </a:r>
          </a:p>
        </p:txBody>
      </p:sp>
      <p:grpSp>
        <p:nvGrpSpPr>
          <p:cNvPr id="4" name="Group 4">
            <a:extLst>
              <a:ext uri="{C183D7F6-B498-43B3-948B-1728B52AA6E4}">
                <adec:decorative xmlns:adec="http://schemas.microsoft.com/office/drawing/2017/decorative" val="1"/>
              </a:ext>
            </a:extLst>
          </p:cNvPr>
          <p:cNvGrpSpPr/>
          <p:nvPr/>
        </p:nvGrpSpPr>
        <p:grpSpPr>
          <a:xfrm>
            <a:off x="1200289" y="1028700"/>
            <a:ext cx="1958558" cy="1958557"/>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FEFEF"/>
            </a:solidFill>
          </p:spPr>
        </p:sp>
      </p:grpSp>
      <p:pic>
        <p:nvPicPr>
          <p:cNvPr id="6" name="Picture 6">
            <a:extLs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47777" y="1404646"/>
            <a:ext cx="1263582" cy="1213039"/>
          </a:xfrm>
          <a:prstGeom prst="rect">
            <a:avLst/>
          </a:prstGeom>
        </p:spPr>
      </p:pic>
      <p:sp>
        <p:nvSpPr>
          <p:cNvPr id="7" name="TextBox 7"/>
          <p:cNvSpPr txBox="1"/>
          <p:nvPr/>
        </p:nvSpPr>
        <p:spPr>
          <a:xfrm>
            <a:off x="1028700" y="3065589"/>
            <a:ext cx="2301735" cy="765065"/>
          </a:xfrm>
          <a:prstGeom prst="rect">
            <a:avLst/>
          </a:prstGeom>
        </p:spPr>
        <p:txBody>
          <a:bodyPr lIns="0" tIns="0" rIns="0" bIns="0" rtlCol="0" anchor="t">
            <a:spAutoFit/>
          </a:bodyPr>
          <a:lstStyle/>
          <a:p>
            <a:pPr algn="ctr">
              <a:lnSpc>
                <a:spcPts val="3098"/>
              </a:lnSpc>
            </a:pPr>
            <a:r>
              <a:rPr lang="en-US" sz="2383" spc="-73">
                <a:solidFill>
                  <a:srgbClr val="000000"/>
                </a:solidFill>
                <a:latin typeface="Poppins Medium"/>
              </a:rPr>
              <a:t>Renewable energy</a:t>
            </a:r>
          </a:p>
        </p:txBody>
      </p:sp>
      <p:grpSp>
        <p:nvGrpSpPr>
          <p:cNvPr id="9" name="Group 9">
            <a:extLst>
              <a:ext uri="{C183D7F6-B498-43B3-948B-1728B52AA6E4}">
                <adec:decorative xmlns:adec="http://schemas.microsoft.com/office/drawing/2017/decorative" val="1"/>
              </a:ext>
            </a:extLst>
          </p:cNvPr>
          <p:cNvGrpSpPr/>
          <p:nvPr/>
        </p:nvGrpSpPr>
        <p:grpSpPr>
          <a:xfrm>
            <a:off x="1200289" y="3976876"/>
            <a:ext cx="1958558" cy="1958557"/>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FEFEF"/>
            </a:solidFill>
          </p:spPr>
        </p:sp>
      </p:grpSp>
      <p:pic>
        <p:nvPicPr>
          <p:cNvPr id="11" name="Picture 11">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28049" y="4346449"/>
            <a:ext cx="1303036" cy="1205900"/>
          </a:xfrm>
          <a:prstGeom prst="rect">
            <a:avLst/>
          </a:prstGeom>
        </p:spPr>
      </p:pic>
      <p:sp>
        <p:nvSpPr>
          <p:cNvPr id="12" name="TextBox 12"/>
          <p:cNvSpPr txBox="1"/>
          <p:nvPr/>
        </p:nvSpPr>
        <p:spPr>
          <a:xfrm>
            <a:off x="1028700" y="6013765"/>
            <a:ext cx="2301735" cy="765065"/>
          </a:xfrm>
          <a:prstGeom prst="rect">
            <a:avLst/>
          </a:prstGeom>
        </p:spPr>
        <p:txBody>
          <a:bodyPr lIns="0" tIns="0" rIns="0" bIns="0" rtlCol="0" anchor="t">
            <a:spAutoFit/>
          </a:bodyPr>
          <a:lstStyle/>
          <a:p>
            <a:pPr algn="ctr">
              <a:lnSpc>
                <a:spcPts val="3098"/>
              </a:lnSpc>
            </a:pPr>
            <a:r>
              <a:rPr lang="en-US" sz="2383" spc="-73">
                <a:solidFill>
                  <a:srgbClr val="000000"/>
                </a:solidFill>
                <a:latin typeface="Poppins Medium"/>
              </a:rPr>
              <a:t>Garden to grow food </a:t>
            </a:r>
          </a:p>
        </p:txBody>
      </p:sp>
      <p:grpSp>
        <p:nvGrpSpPr>
          <p:cNvPr id="14" name="Group 14">
            <a:extLst>
              <a:ext uri="{C183D7F6-B498-43B3-948B-1728B52AA6E4}">
                <adec:decorative xmlns:adec="http://schemas.microsoft.com/office/drawing/2017/decorative" val="1"/>
              </a:ext>
            </a:extLst>
          </p:cNvPr>
          <p:cNvGrpSpPr/>
          <p:nvPr/>
        </p:nvGrpSpPr>
        <p:grpSpPr>
          <a:xfrm>
            <a:off x="15129154" y="6925052"/>
            <a:ext cx="1958558" cy="1958557"/>
            <a:chOff x="0" y="0"/>
            <a:chExt cx="6350000" cy="6350000"/>
          </a:xfrm>
        </p:grpSpPr>
        <p:sp>
          <p:nvSpPr>
            <p:cNvPr id="15" name="Freeform 1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FEFEF"/>
            </a:solidFill>
          </p:spPr>
        </p:sp>
      </p:grpSp>
      <p:pic>
        <p:nvPicPr>
          <p:cNvPr id="16" name="Picture 16">
            <a:extLs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502607" y="7298505"/>
            <a:ext cx="1211651" cy="1211650"/>
          </a:xfrm>
          <a:prstGeom prst="rect">
            <a:avLst/>
          </a:prstGeom>
        </p:spPr>
      </p:pic>
      <p:sp>
        <p:nvSpPr>
          <p:cNvPr id="17" name="TextBox 17"/>
          <p:cNvSpPr txBox="1"/>
          <p:nvPr/>
        </p:nvSpPr>
        <p:spPr>
          <a:xfrm>
            <a:off x="14957565" y="8961941"/>
            <a:ext cx="2301735" cy="765065"/>
          </a:xfrm>
          <a:prstGeom prst="rect">
            <a:avLst/>
          </a:prstGeom>
        </p:spPr>
        <p:txBody>
          <a:bodyPr lIns="0" tIns="0" rIns="0" bIns="0" rtlCol="0" anchor="t">
            <a:spAutoFit/>
          </a:bodyPr>
          <a:lstStyle/>
          <a:p>
            <a:pPr algn="ctr">
              <a:lnSpc>
                <a:spcPts val="3098"/>
              </a:lnSpc>
            </a:pPr>
            <a:r>
              <a:rPr lang="en-US" sz="2383" spc="-73">
                <a:solidFill>
                  <a:srgbClr val="000000"/>
                </a:solidFill>
                <a:latin typeface="Poppins Medium"/>
              </a:rPr>
              <a:t>On-site recycling</a:t>
            </a:r>
          </a:p>
        </p:txBody>
      </p:sp>
      <p:grpSp>
        <p:nvGrpSpPr>
          <p:cNvPr id="19" name="Group 19">
            <a:extLst>
              <a:ext uri="{C183D7F6-B498-43B3-948B-1728B52AA6E4}">
                <adec:decorative xmlns:adec="http://schemas.microsoft.com/office/drawing/2017/decorative" val="1"/>
              </a:ext>
            </a:extLst>
          </p:cNvPr>
          <p:cNvGrpSpPr/>
          <p:nvPr/>
        </p:nvGrpSpPr>
        <p:grpSpPr>
          <a:xfrm>
            <a:off x="3931569" y="2617685"/>
            <a:ext cx="1958558" cy="1958557"/>
            <a:chOff x="0" y="0"/>
            <a:chExt cx="6350000" cy="6350000"/>
          </a:xfrm>
        </p:grpSpPr>
        <p:sp>
          <p:nvSpPr>
            <p:cNvPr id="20" name="Freeform 2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FEFEF"/>
            </a:solidFill>
          </p:spPr>
        </p:sp>
      </p:grpSp>
      <p:pic>
        <p:nvPicPr>
          <p:cNvPr id="21" name="Picture 21">
            <a:extLs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420115" y="2781631"/>
            <a:ext cx="981464" cy="1597057"/>
          </a:xfrm>
          <a:prstGeom prst="rect">
            <a:avLst/>
          </a:prstGeom>
        </p:spPr>
      </p:pic>
      <p:sp>
        <p:nvSpPr>
          <p:cNvPr id="22" name="TextBox 22"/>
          <p:cNvSpPr txBox="1"/>
          <p:nvPr/>
        </p:nvSpPr>
        <p:spPr>
          <a:xfrm>
            <a:off x="3759980" y="4654574"/>
            <a:ext cx="2301735" cy="765065"/>
          </a:xfrm>
          <a:prstGeom prst="rect">
            <a:avLst/>
          </a:prstGeom>
        </p:spPr>
        <p:txBody>
          <a:bodyPr lIns="0" tIns="0" rIns="0" bIns="0" rtlCol="0" anchor="t">
            <a:spAutoFit/>
          </a:bodyPr>
          <a:lstStyle/>
          <a:p>
            <a:pPr algn="ctr">
              <a:lnSpc>
                <a:spcPts val="3098"/>
              </a:lnSpc>
            </a:pPr>
            <a:r>
              <a:rPr lang="en-US" sz="2383" spc="-73">
                <a:solidFill>
                  <a:srgbClr val="000000"/>
                </a:solidFill>
                <a:latin typeface="Poppins Medium"/>
              </a:rPr>
              <a:t>Bringing nature indoors</a:t>
            </a:r>
          </a:p>
        </p:txBody>
      </p:sp>
      <p:grpSp>
        <p:nvGrpSpPr>
          <p:cNvPr id="24" name="Group 24">
            <a:extLst>
              <a:ext uri="{C183D7F6-B498-43B3-948B-1728B52AA6E4}">
                <adec:decorative xmlns:adec="http://schemas.microsoft.com/office/drawing/2017/decorative" val="1"/>
              </a:ext>
            </a:extLst>
          </p:cNvPr>
          <p:cNvGrpSpPr/>
          <p:nvPr/>
        </p:nvGrpSpPr>
        <p:grpSpPr>
          <a:xfrm>
            <a:off x="3931569" y="6038381"/>
            <a:ext cx="1958558" cy="1958557"/>
            <a:chOff x="0" y="0"/>
            <a:chExt cx="6350000" cy="6350000"/>
          </a:xfrm>
        </p:grpSpPr>
        <p:sp>
          <p:nvSpPr>
            <p:cNvPr id="25" name="Freeform 2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FEFEF"/>
            </a:solidFill>
          </p:spPr>
        </p:sp>
      </p:grpSp>
      <p:pic>
        <p:nvPicPr>
          <p:cNvPr id="26" name="Picture 26">
            <a:extLs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292207" y="6547551"/>
            <a:ext cx="1237280" cy="987574"/>
          </a:xfrm>
          <a:prstGeom prst="rect">
            <a:avLst/>
          </a:prstGeom>
        </p:spPr>
      </p:pic>
      <p:sp>
        <p:nvSpPr>
          <p:cNvPr id="27" name="TextBox 27"/>
          <p:cNvSpPr txBox="1"/>
          <p:nvPr/>
        </p:nvSpPr>
        <p:spPr>
          <a:xfrm>
            <a:off x="3759980" y="8075270"/>
            <a:ext cx="2301735" cy="765065"/>
          </a:xfrm>
          <a:prstGeom prst="rect">
            <a:avLst/>
          </a:prstGeom>
        </p:spPr>
        <p:txBody>
          <a:bodyPr lIns="0" tIns="0" rIns="0" bIns="0" rtlCol="0" anchor="t">
            <a:spAutoFit/>
          </a:bodyPr>
          <a:lstStyle/>
          <a:p>
            <a:pPr algn="ctr">
              <a:lnSpc>
                <a:spcPts val="3098"/>
              </a:lnSpc>
            </a:pPr>
            <a:r>
              <a:rPr lang="en-US" sz="2383" spc="-73">
                <a:solidFill>
                  <a:srgbClr val="000000"/>
                </a:solidFill>
                <a:latin typeface="Poppins Medium"/>
              </a:rPr>
              <a:t>Carpooling groups</a:t>
            </a:r>
          </a:p>
        </p:txBody>
      </p:sp>
      <p:grpSp>
        <p:nvGrpSpPr>
          <p:cNvPr id="29" name="Group 29">
            <a:extLst>
              <a:ext uri="{C183D7F6-B498-43B3-948B-1728B52AA6E4}">
                <adec:decorative xmlns:adec="http://schemas.microsoft.com/office/drawing/2017/decorative" val="1"/>
              </a:ext>
            </a:extLst>
          </p:cNvPr>
          <p:cNvGrpSpPr/>
          <p:nvPr/>
        </p:nvGrpSpPr>
        <p:grpSpPr>
          <a:xfrm>
            <a:off x="6728645" y="2617685"/>
            <a:ext cx="1958558" cy="1958557"/>
            <a:chOff x="0" y="0"/>
            <a:chExt cx="6350000" cy="6350000"/>
          </a:xfrm>
        </p:grpSpPr>
        <p:sp>
          <p:nvSpPr>
            <p:cNvPr id="30" name="Freeform 3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FEFEF"/>
            </a:solidFill>
          </p:spPr>
        </p:sp>
      </p:grpSp>
      <p:pic>
        <p:nvPicPr>
          <p:cNvPr id="31" name="Picture 31">
            <a:extLst>
              <a:ext uri="{C183D7F6-B498-43B3-948B-1728B52AA6E4}">
                <adec:decorative xmlns:adec="http://schemas.microsoft.com/office/drawing/2017/decorative" val="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010457" y="3079876"/>
            <a:ext cx="1394932" cy="1136113"/>
          </a:xfrm>
          <a:prstGeom prst="rect">
            <a:avLst/>
          </a:prstGeom>
        </p:spPr>
      </p:pic>
      <p:sp>
        <p:nvSpPr>
          <p:cNvPr id="32" name="TextBox 32"/>
          <p:cNvSpPr txBox="1"/>
          <p:nvPr/>
        </p:nvSpPr>
        <p:spPr>
          <a:xfrm>
            <a:off x="6557056" y="4654574"/>
            <a:ext cx="2301735" cy="765065"/>
          </a:xfrm>
          <a:prstGeom prst="rect">
            <a:avLst/>
          </a:prstGeom>
        </p:spPr>
        <p:txBody>
          <a:bodyPr lIns="0" tIns="0" rIns="0" bIns="0" rtlCol="0" anchor="t">
            <a:spAutoFit/>
          </a:bodyPr>
          <a:lstStyle/>
          <a:p>
            <a:pPr algn="ctr">
              <a:lnSpc>
                <a:spcPts val="3098"/>
              </a:lnSpc>
            </a:pPr>
            <a:r>
              <a:rPr lang="en-US" sz="2383" spc="-73">
                <a:solidFill>
                  <a:srgbClr val="000000"/>
                </a:solidFill>
                <a:latin typeface="Poppins Medium"/>
              </a:rPr>
              <a:t>Outdoor worship</a:t>
            </a:r>
          </a:p>
        </p:txBody>
      </p:sp>
      <p:grpSp>
        <p:nvGrpSpPr>
          <p:cNvPr id="34" name="Group 34">
            <a:extLst>
              <a:ext uri="{C183D7F6-B498-43B3-948B-1728B52AA6E4}">
                <adec:decorative xmlns:adec="http://schemas.microsoft.com/office/drawing/2017/decorative" val="1"/>
              </a:ext>
            </a:extLst>
          </p:cNvPr>
          <p:cNvGrpSpPr/>
          <p:nvPr/>
        </p:nvGrpSpPr>
        <p:grpSpPr>
          <a:xfrm>
            <a:off x="6728645" y="6038381"/>
            <a:ext cx="1958558" cy="1958558"/>
            <a:chOff x="0" y="0"/>
            <a:chExt cx="6350000" cy="6350000"/>
          </a:xfrm>
        </p:grpSpPr>
        <p:sp>
          <p:nvSpPr>
            <p:cNvPr id="35" name="Freeform 3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FEFEF"/>
            </a:solidFill>
          </p:spPr>
        </p:sp>
      </p:grpSp>
      <p:pic>
        <p:nvPicPr>
          <p:cNvPr id="36" name="Picture 36">
            <a:extLst>
              <a:ext uri="{C183D7F6-B498-43B3-948B-1728B52AA6E4}">
                <adec:decorative xmlns:adec="http://schemas.microsoft.com/office/drawing/2017/decorative" val="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7088541" y="6363320"/>
            <a:ext cx="1238765" cy="1264046"/>
          </a:xfrm>
          <a:prstGeom prst="rect">
            <a:avLst/>
          </a:prstGeom>
        </p:spPr>
      </p:pic>
      <p:sp>
        <p:nvSpPr>
          <p:cNvPr id="37" name="TextBox 37"/>
          <p:cNvSpPr txBox="1"/>
          <p:nvPr/>
        </p:nvSpPr>
        <p:spPr>
          <a:xfrm>
            <a:off x="6557056" y="8118545"/>
            <a:ext cx="2301735" cy="765065"/>
          </a:xfrm>
          <a:prstGeom prst="rect">
            <a:avLst/>
          </a:prstGeom>
        </p:spPr>
        <p:txBody>
          <a:bodyPr lIns="0" tIns="0" rIns="0" bIns="0" rtlCol="0" anchor="t">
            <a:spAutoFit/>
          </a:bodyPr>
          <a:lstStyle/>
          <a:p>
            <a:pPr algn="ctr">
              <a:lnSpc>
                <a:spcPts val="3098"/>
              </a:lnSpc>
            </a:pPr>
            <a:r>
              <a:rPr lang="en-US" sz="2383" spc="-73">
                <a:solidFill>
                  <a:srgbClr val="000000"/>
                </a:solidFill>
                <a:latin typeface="Poppins Medium"/>
              </a:rPr>
              <a:t>Zero-waste school</a:t>
            </a:r>
          </a:p>
        </p:txBody>
      </p:sp>
      <p:grpSp>
        <p:nvGrpSpPr>
          <p:cNvPr id="39" name="Group 39">
            <a:extLst>
              <a:ext uri="{C183D7F6-B498-43B3-948B-1728B52AA6E4}">
                <adec:decorative xmlns:adec="http://schemas.microsoft.com/office/drawing/2017/decorative" val="1"/>
              </a:ext>
            </a:extLst>
          </p:cNvPr>
          <p:cNvGrpSpPr/>
          <p:nvPr/>
        </p:nvGrpSpPr>
        <p:grpSpPr>
          <a:xfrm>
            <a:off x="9525721" y="2617685"/>
            <a:ext cx="1958557" cy="1958557"/>
            <a:chOff x="0" y="0"/>
            <a:chExt cx="6350000" cy="6350000"/>
          </a:xfrm>
        </p:grpSpPr>
        <p:sp>
          <p:nvSpPr>
            <p:cNvPr id="40" name="Freeform 4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FEFEF"/>
            </a:solidFill>
          </p:spPr>
        </p:sp>
      </p:grpSp>
      <p:pic>
        <p:nvPicPr>
          <p:cNvPr id="41" name="Picture 41">
            <a:extLst>
              <a:ext uri="{C183D7F6-B498-43B3-948B-1728B52AA6E4}">
                <adec:decorative xmlns:adec="http://schemas.microsoft.com/office/drawing/2017/decorative" val="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9884906" y="2987258"/>
            <a:ext cx="1240189" cy="1276900"/>
          </a:xfrm>
          <a:prstGeom prst="rect">
            <a:avLst/>
          </a:prstGeom>
        </p:spPr>
      </p:pic>
      <p:sp>
        <p:nvSpPr>
          <p:cNvPr id="42" name="TextBox 42"/>
          <p:cNvSpPr txBox="1"/>
          <p:nvPr/>
        </p:nvSpPr>
        <p:spPr>
          <a:xfrm>
            <a:off x="9439927" y="4654574"/>
            <a:ext cx="2130146" cy="765065"/>
          </a:xfrm>
          <a:prstGeom prst="rect">
            <a:avLst/>
          </a:prstGeom>
        </p:spPr>
        <p:txBody>
          <a:bodyPr lIns="0" tIns="0" rIns="0" bIns="0" rtlCol="0" anchor="t">
            <a:spAutoFit/>
          </a:bodyPr>
          <a:lstStyle/>
          <a:p>
            <a:pPr algn="ctr">
              <a:lnSpc>
                <a:spcPts val="3098"/>
              </a:lnSpc>
            </a:pPr>
            <a:r>
              <a:rPr lang="en-US" sz="2383" spc="-73">
                <a:solidFill>
                  <a:srgbClr val="000000"/>
                </a:solidFill>
                <a:latin typeface="Poppins Medium"/>
              </a:rPr>
              <a:t>Compost toilets</a:t>
            </a:r>
          </a:p>
        </p:txBody>
      </p:sp>
      <p:grpSp>
        <p:nvGrpSpPr>
          <p:cNvPr id="44" name="Group 44">
            <a:extLst>
              <a:ext uri="{C183D7F6-B498-43B3-948B-1728B52AA6E4}">
                <adec:decorative xmlns:adec="http://schemas.microsoft.com/office/drawing/2017/decorative" val="1"/>
              </a:ext>
            </a:extLst>
          </p:cNvPr>
          <p:cNvGrpSpPr/>
          <p:nvPr/>
        </p:nvGrpSpPr>
        <p:grpSpPr>
          <a:xfrm>
            <a:off x="9525722" y="6038381"/>
            <a:ext cx="1958558" cy="1958558"/>
            <a:chOff x="0" y="0"/>
            <a:chExt cx="6350000" cy="6350000"/>
          </a:xfrm>
        </p:grpSpPr>
        <p:sp>
          <p:nvSpPr>
            <p:cNvPr id="45" name="Freeform 4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FEFEF"/>
            </a:solidFill>
          </p:spPr>
        </p:sp>
      </p:grpSp>
      <p:pic>
        <p:nvPicPr>
          <p:cNvPr id="46" name="Picture 46">
            <a:extLst>
              <a:ext uri="{C183D7F6-B498-43B3-948B-1728B52AA6E4}">
                <adec:decorative xmlns:adec="http://schemas.microsoft.com/office/drawing/2017/decorative" val="1"/>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0075420" y="6310138"/>
            <a:ext cx="859162" cy="1462403"/>
          </a:xfrm>
          <a:prstGeom prst="rect">
            <a:avLst/>
          </a:prstGeom>
        </p:spPr>
      </p:pic>
      <p:sp>
        <p:nvSpPr>
          <p:cNvPr id="47" name="TextBox 47"/>
          <p:cNvSpPr txBox="1"/>
          <p:nvPr/>
        </p:nvSpPr>
        <p:spPr>
          <a:xfrm>
            <a:off x="9354133" y="8124361"/>
            <a:ext cx="2301735" cy="765065"/>
          </a:xfrm>
          <a:prstGeom prst="rect">
            <a:avLst/>
          </a:prstGeom>
        </p:spPr>
        <p:txBody>
          <a:bodyPr lIns="0" tIns="0" rIns="0" bIns="0" rtlCol="0" anchor="t">
            <a:spAutoFit/>
          </a:bodyPr>
          <a:lstStyle/>
          <a:p>
            <a:pPr algn="ctr">
              <a:lnSpc>
                <a:spcPts val="3098"/>
              </a:lnSpc>
            </a:pPr>
            <a:r>
              <a:rPr lang="en-US" sz="2383" spc="-73">
                <a:solidFill>
                  <a:srgbClr val="000000"/>
                </a:solidFill>
                <a:latin typeface="Poppins Medium"/>
              </a:rPr>
              <a:t>Sourcing food locally</a:t>
            </a:r>
          </a:p>
        </p:txBody>
      </p:sp>
      <p:grpSp>
        <p:nvGrpSpPr>
          <p:cNvPr id="49" name="Group 49">
            <a:extLst>
              <a:ext uri="{C183D7F6-B498-43B3-948B-1728B52AA6E4}">
                <adec:decorative xmlns:adec="http://schemas.microsoft.com/office/drawing/2017/decorative" val="1"/>
              </a:ext>
            </a:extLst>
          </p:cNvPr>
          <p:cNvGrpSpPr/>
          <p:nvPr/>
        </p:nvGrpSpPr>
        <p:grpSpPr>
          <a:xfrm>
            <a:off x="12322798" y="6038381"/>
            <a:ext cx="1958558" cy="1958558"/>
            <a:chOff x="0" y="0"/>
            <a:chExt cx="6350000" cy="6350000"/>
          </a:xfrm>
        </p:grpSpPr>
        <p:sp>
          <p:nvSpPr>
            <p:cNvPr id="50" name="Freeform 5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FEFEF"/>
            </a:solidFill>
          </p:spPr>
        </p:sp>
      </p:grpSp>
      <p:pic>
        <p:nvPicPr>
          <p:cNvPr id="51" name="Picture 51">
            <a:extLst>
              <a:ext uri="{C183D7F6-B498-43B3-948B-1728B52AA6E4}">
                <adec:decorative xmlns:adec="http://schemas.microsoft.com/office/drawing/2017/decorative" val="1"/>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12627595" y="6549587"/>
            <a:ext cx="1348964" cy="963896"/>
          </a:xfrm>
          <a:prstGeom prst="rect">
            <a:avLst/>
          </a:prstGeom>
        </p:spPr>
      </p:pic>
      <p:pic>
        <p:nvPicPr>
          <p:cNvPr id="52" name="Picture 52">
            <a:extLst>
              <a:ext uri="{C183D7F6-B498-43B3-948B-1728B52AA6E4}">
                <adec:decorative xmlns:adec="http://schemas.microsoft.com/office/drawing/2017/decorative" val="1"/>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12743350" y="6275167"/>
            <a:ext cx="1117453" cy="1484988"/>
          </a:xfrm>
          <a:prstGeom prst="rect">
            <a:avLst/>
          </a:prstGeom>
        </p:spPr>
      </p:pic>
      <p:sp>
        <p:nvSpPr>
          <p:cNvPr id="53" name="TextBox 53"/>
          <p:cNvSpPr txBox="1"/>
          <p:nvPr/>
        </p:nvSpPr>
        <p:spPr>
          <a:xfrm>
            <a:off x="12151209" y="8118545"/>
            <a:ext cx="2301735" cy="765065"/>
          </a:xfrm>
          <a:prstGeom prst="rect">
            <a:avLst/>
          </a:prstGeom>
        </p:spPr>
        <p:txBody>
          <a:bodyPr lIns="0" tIns="0" rIns="0" bIns="0" rtlCol="0" anchor="t">
            <a:spAutoFit/>
          </a:bodyPr>
          <a:lstStyle/>
          <a:p>
            <a:pPr algn="ctr">
              <a:lnSpc>
                <a:spcPts val="3098"/>
              </a:lnSpc>
            </a:pPr>
            <a:r>
              <a:rPr lang="en-US" sz="2383" spc="-73">
                <a:solidFill>
                  <a:srgbClr val="000000"/>
                </a:solidFill>
                <a:latin typeface="Poppins Medium"/>
              </a:rPr>
              <a:t>Technology-free classroom</a:t>
            </a:r>
          </a:p>
        </p:txBody>
      </p:sp>
      <p:grpSp>
        <p:nvGrpSpPr>
          <p:cNvPr id="55" name="Group 55">
            <a:extLst>
              <a:ext uri="{C183D7F6-B498-43B3-948B-1728B52AA6E4}">
                <adec:decorative xmlns:adec="http://schemas.microsoft.com/office/drawing/2017/decorative" val="1"/>
              </a:ext>
            </a:extLst>
          </p:cNvPr>
          <p:cNvGrpSpPr/>
          <p:nvPr/>
        </p:nvGrpSpPr>
        <p:grpSpPr>
          <a:xfrm>
            <a:off x="15129154" y="1028700"/>
            <a:ext cx="1958558" cy="1958557"/>
            <a:chOff x="0" y="0"/>
            <a:chExt cx="6350000" cy="6350000"/>
          </a:xfrm>
        </p:grpSpPr>
        <p:sp>
          <p:nvSpPr>
            <p:cNvPr id="56" name="Freeform 5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FEFEF"/>
            </a:solidFill>
          </p:spPr>
        </p:sp>
      </p:grpSp>
      <p:pic>
        <p:nvPicPr>
          <p:cNvPr id="57" name="Picture 57">
            <a:extLst>
              <a:ext uri="{C183D7F6-B498-43B3-948B-1728B52AA6E4}">
                <adec:decorative xmlns:adec="http://schemas.microsoft.com/office/drawing/2017/decorative" val="1"/>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15577801" y="1313104"/>
            <a:ext cx="1061264" cy="1389750"/>
          </a:xfrm>
          <a:prstGeom prst="rect">
            <a:avLst/>
          </a:prstGeom>
        </p:spPr>
      </p:pic>
      <p:sp>
        <p:nvSpPr>
          <p:cNvPr id="58" name="TextBox 58"/>
          <p:cNvSpPr txBox="1"/>
          <p:nvPr/>
        </p:nvSpPr>
        <p:spPr>
          <a:xfrm>
            <a:off x="14957565" y="3065589"/>
            <a:ext cx="2301735" cy="374540"/>
          </a:xfrm>
          <a:prstGeom prst="rect">
            <a:avLst/>
          </a:prstGeom>
        </p:spPr>
        <p:txBody>
          <a:bodyPr lIns="0" tIns="0" rIns="0" bIns="0" rtlCol="0" anchor="t">
            <a:spAutoFit/>
          </a:bodyPr>
          <a:lstStyle/>
          <a:p>
            <a:pPr algn="ctr">
              <a:lnSpc>
                <a:spcPts val="3098"/>
              </a:lnSpc>
            </a:pPr>
            <a:r>
              <a:rPr lang="en-US" sz="2383" spc="-73" dirty="0">
                <a:solidFill>
                  <a:srgbClr val="000000"/>
                </a:solidFill>
                <a:latin typeface="Poppins Medium"/>
              </a:rPr>
              <a:t>Eco-curriculum</a:t>
            </a:r>
          </a:p>
        </p:txBody>
      </p:sp>
      <p:grpSp>
        <p:nvGrpSpPr>
          <p:cNvPr id="60" name="Group 60">
            <a:extLst>
              <a:ext uri="{C183D7F6-B498-43B3-948B-1728B52AA6E4}">
                <adec:decorative xmlns:adec="http://schemas.microsoft.com/office/drawing/2017/decorative" val="1"/>
              </a:ext>
            </a:extLst>
          </p:cNvPr>
          <p:cNvGrpSpPr/>
          <p:nvPr/>
        </p:nvGrpSpPr>
        <p:grpSpPr>
          <a:xfrm>
            <a:off x="15129154" y="3781613"/>
            <a:ext cx="1958558" cy="1958557"/>
            <a:chOff x="0" y="0"/>
            <a:chExt cx="6350000" cy="6350000"/>
          </a:xfrm>
        </p:grpSpPr>
        <p:sp>
          <p:nvSpPr>
            <p:cNvPr id="61" name="Freeform 6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FEFEF"/>
            </a:solidFill>
          </p:spPr>
        </p:sp>
      </p:grpSp>
      <p:pic>
        <p:nvPicPr>
          <p:cNvPr id="62" name="Picture 62">
            <a:extLst>
              <a:ext uri="{C183D7F6-B498-43B3-948B-1728B52AA6E4}">
                <adec:decorative xmlns:adec="http://schemas.microsoft.com/office/drawing/2017/decorative" val="1"/>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a:off x="15577904" y="4125182"/>
            <a:ext cx="1061057" cy="1271419"/>
          </a:xfrm>
          <a:prstGeom prst="rect">
            <a:avLst/>
          </a:prstGeom>
        </p:spPr>
      </p:pic>
      <p:sp>
        <p:nvSpPr>
          <p:cNvPr id="63" name="TextBox 63"/>
          <p:cNvSpPr txBox="1"/>
          <p:nvPr/>
        </p:nvSpPr>
        <p:spPr>
          <a:xfrm>
            <a:off x="14957565" y="5818502"/>
            <a:ext cx="2301735" cy="765065"/>
          </a:xfrm>
          <a:prstGeom prst="rect">
            <a:avLst/>
          </a:prstGeom>
        </p:spPr>
        <p:txBody>
          <a:bodyPr lIns="0" tIns="0" rIns="0" bIns="0" rtlCol="0" anchor="t">
            <a:spAutoFit/>
          </a:bodyPr>
          <a:lstStyle/>
          <a:p>
            <a:pPr algn="ctr">
              <a:lnSpc>
                <a:spcPts val="3098"/>
              </a:lnSpc>
            </a:pPr>
            <a:r>
              <a:rPr lang="en-US" sz="2383" spc="-73">
                <a:solidFill>
                  <a:srgbClr val="000000"/>
                </a:solidFill>
                <a:latin typeface="Poppins Medium"/>
              </a:rPr>
              <a:t>Plant-based menus</a:t>
            </a:r>
          </a:p>
        </p:txBody>
      </p:sp>
      <p:grpSp>
        <p:nvGrpSpPr>
          <p:cNvPr id="65" name="Group 65">
            <a:extLst>
              <a:ext uri="{C183D7F6-B498-43B3-948B-1728B52AA6E4}">
                <adec:decorative xmlns:adec="http://schemas.microsoft.com/office/drawing/2017/decorative" val="1"/>
              </a:ext>
            </a:extLst>
          </p:cNvPr>
          <p:cNvGrpSpPr/>
          <p:nvPr/>
        </p:nvGrpSpPr>
        <p:grpSpPr>
          <a:xfrm>
            <a:off x="1200289" y="6925052"/>
            <a:ext cx="1958558" cy="1958557"/>
            <a:chOff x="0" y="0"/>
            <a:chExt cx="6350000" cy="6350000"/>
          </a:xfrm>
        </p:grpSpPr>
        <p:sp>
          <p:nvSpPr>
            <p:cNvPr id="66" name="Freeform 6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FEFEF"/>
            </a:solidFill>
          </p:spPr>
        </p:sp>
      </p:grpSp>
      <p:pic>
        <p:nvPicPr>
          <p:cNvPr id="67" name="Picture 67">
            <a:extLst>
              <a:ext uri="{C183D7F6-B498-43B3-948B-1728B52AA6E4}">
                <adec:decorative xmlns:adec="http://schemas.microsoft.com/office/drawing/2017/decorative" val="1"/>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rcRect r="49388"/>
          <a:stretch>
            <a:fillRect/>
          </a:stretch>
        </p:blipFill>
        <p:spPr>
          <a:xfrm>
            <a:off x="1649654" y="7171415"/>
            <a:ext cx="1059829" cy="1465832"/>
          </a:xfrm>
          <a:prstGeom prst="rect">
            <a:avLst/>
          </a:prstGeom>
        </p:spPr>
      </p:pic>
      <p:sp>
        <p:nvSpPr>
          <p:cNvPr id="68" name="TextBox 68"/>
          <p:cNvSpPr txBox="1"/>
          <p:nvPr/>
        </p:nvSpPr>
        <p:spPr>
          <a:xfrm>
            <a:off x="1028700" y="8961941"/>
            <a:ext cx="2301735" cy="765065"/>
          </a:xfrm>
          <a:prstGeom prst="rect">
            <a:avLst/>
          </a:prstGeom>
        </p:spPr>
        <p:txBody>
          <a:bodyPr lIns="0" tIns="0" rIns="0" bIns="0" rtlCol="0" anchor="t">
            <a:spAutoFit/>
          </a:bodyPr>
          <a:lstStyle/>
          <a:p>
            <a:pPr algn="ctr">
              <a:lnSpc>
                <a:spcPts val="3098"/>
              </a:lnSpc>
            </a:pPr>
            <a:r>
              <a:rPr lang="en-US" sz="2383" spc="-73">
                <a:solidFill>
                  <a:srgbClr val="000000"/>
                </a:solidFill>
                <a:latin typeface="Poppins Medium"/>
              </a:rPr>
              <a:t>Second-hand uniforms</a:t>
            </a:r>
          </a:p>
        </p:txBody>
      </p:sp>
      <p:pic>
        <p:nvPicPr>
          <p:cNvPr id="69" name="Picture 69">
            <a:extLst>
              <a:ext uri="{C183D7F6-B498-43B3-948B-1728B52AA6E4}">
                <adec:decorative xmlns:adec="http://schemas.microsoft.com/office/drawing/2017/decorative" val="1"/>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rcRect/>
          <a:stretch>
            <a:fillRect/>
          </a:stretch>
        </p:blipFill>
        <p:spPr>
          <a:xfrm>
            <a:off x="10306463" y="1636416"/>
            <a:ext cx="4246969" cy="403462"/>
          </a:xfrm>
          <a:prstGeom prst="rect">
            <a:avLst/>
          </a:prstGeom>
        </p:spPr>
      </p:pic>
      <p:pic>
        <p:nvPicPr>
          <p:cNvPr id="70" name="Picture 70">
            <a:extLst>
              <a:ext uri="{C183D7F6-B498-43B3-948B-1728B52AA6E4}">
                <adec:decorative xmlns:adec="http://schemas.microsoft.com/office/drawing/2017/decorative" val="1"/>
              </a:ext>
            </a:extLst>
          </p:cNvPr>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rcRect/>
          <a:stretch>
            <a:fillRect/>
          </a:stretch>
        </p:blipFill>
        <p:spPr>
          <a:xfrm rot="520747" flipH="1">
            <a:off x="4038552" y="154195"/>
            <a:ext cx="577451" cy="641612"/>
          </a:xfrm>
          <a:prstGeom prst="rect">
            <a:avLst/>
          </a:prstGeom>
        </p:spPr>
      </p:pic>
      <p:grpSp>
        <p:nvGrpSpPr>
          <p:cNvPr id="72" name="Group 72">
            <a:extLst>
              <a:ext uri="{C183D7F6-B498-43B3-948B-1728B52AA6E4}">
                <adec:decorative xmlns:adec="http://schemas.microsoft.com/office/drawing/2017/decorative" val="1"/>
              </a:ext>
            </a:extLst>
          </p:cNvPr>
          <p:cNvGrpSpPr/>
          <p:nvPr/>
        </p:nvGrpSpPr>
        <p:grpSpPr>
          <a:xfrm>
            <a:off x="12322798" y="2617685"/>
            <a:ext cx="1958558" cy="1958557"/>
            <a:chOff x="0" y="0"/>
            <a:chExt cx="6350000" cy="6350000"/>
          </a:xfrm>
        </p:grpSpPr>
        <p:sp>
          <p:nvSpPr>
            <p:cNvPr id="73" name="Freeform 7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FEFEF"/>
            </a:solidFill>
          </p:spPr>
        </p:sp>
      </p:grpSp>
      <p:sp>
        <p:nvSpPr>
          <p:cNvPr id="74" name="TextBox 74"/>
          <p:cNvSpPr txBox="1"/>
          <p:nvPr/>
        </p:nvSpPr>
        <p:spPr>
          <a:xfrm>
            <a:off x="12151209" y="4654574"/>
            <a:ext cx="2301735" cy="374540"/>
          </a:xfrm>
          <a:prstGeom prst="rect">
            <a:avLst/>
          </a:prstGeom>
        </p:spPr>
        <p:txBody>
          <a:bodyPr lIns="0" tIns="0" rIns="0" bIns="0" rtlCol="0" anchor="t">
            <a:spAutoFit/>
          </a:bodyPr>
          <a:lstStyle/>
          <a:p>
            <a:pPr algn="ctr">
              <a:lnSpc>
                <a:spcPts val="3098"/>
              </a:lnSpc>
            </a:pPr>
            <a:r>
              <a:rPr lang="en-US" sz="2383" spc="-73">
                <a:solidFill>
                  <a:srgbClr val="000000"/>
                </a:solidFill>
                <a:latin typeface="Poppins Medium"/>
              </a:rPr>
              <a:t>Beekeeping</a:t>
            </a:r>
          </a:p>
        </p:txBody>
      </p:sp>
      <p:pic>
        <p:nvPicPr>
          <p:cNvPr id="75" name="Picture 75">
            <a:extLst>
              <a:ext uri="{C183D7F6-B498-43B3-948B-1728B52AA6E4}">
                <adec:decorative xmlns:adec="http://schemas.microsoft.com/office/drawing/2017/decorative" val="1"/>
              </a:ext>
            </a:extLst>
          </p:cNvPr>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rcRect/>
          <a:stretch>
            <a:fillRect/>
          </a:stretch>
        </p:blipFill>
        <p:spPr>
          <a:xfrm>
            <a:off x="12607514" y="2965542"/>
            <a:ext cx="1389127" cy="1262842"/>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908162" y="4730142"/>
            <a:ext cx="4351138" cy="413358"/>
          </a:xfrm>
          <a:prstGeom prst="rect">
            <a:avLst/>
          </a:prstGeom>
        </p:spPr>
      </p:pic>
      <p:pic>
        <p:nvPicPr>
          <p:cNvPr id="3" name="Picture 3">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20747" flipH="1">
            <a:off x="9712358" y="1232236"/>
            <a:ext cx="1017292" cy="1130325"/>
          </a:xfrm>
          <a:prstGeom prst="rect">
            <a:avLst/>
          </a:prstGeom>
        </p:spPr>
      </p:pic>
      <p:grpSp>
        <p:nvGrpSpPr>
          <p:cNvPr id="4" name="Group 4">
            <a:extLst>
              <a:ext uri="{C183D7F6-B498-43B3-948B-1728B52AA6E4}">
                <adec:decorative xmlns:adec="http://schemas.microsoft.com/office/drawing/2017/decorative" val="1"/>
              </a:ext>
            </a:extLst>
          </p:cNvPr>
          <p:cNvGrpSpPr/>
          <p:nvPr/>
        </p:nvGrpSpPr>
        <p:grpSpPr>
          <a:xfrm>
            <a:off x="1028700" y="447174"/>
            <a:ext cx="7813502" cy="9392651"/>
            <a:chOff x="0" y="0"/>
            <a:chExt cx="10418002" cy="12523535"/>
          </a:xfrm>
        </p:grpSpPr>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0" y="0"/>
              <a:ext cx="10418002" cy="12523535"/>
            </a:xfrm>
            <a:prstGeom prst="rect">
              <a:avLst/>
            </a:prstGeom>
          </p:spPr>
        </p:pic>
        <p:grpSp>
          <p:nvGrpSpPr>
            <p:cNvPr id="6" name="Group 6"/>
            <p:cNvGrpSpPr/>
            <p:nvPr/>
          </p:nvGrpSpPr>
          <p:grpSpPr>
            <a:xfrm>
              <a:off x="2411488" y="1097435"/>
              <a:ext cx="5491629" cy="5491629"/>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grpSp>
          <p:nvGrpSpPr>
            <p:cNvPr id="8" name="Group 8"/>
            <p:cNvGrpSpPr/>
            <p:nvPr/>
          </p:nvGrpSpPr>
          <p:grpSpPr>
            <a:xfrm>
              <a:off x="4287239" y="6037045"/>
              <a:ext cx="1843524" cy="1861763"/>
              <a:chOff x="0" y="0"/>
              <a:chExt cx="467709" cy="472336"/>
            </a:xfrm>
          </p:grpSpPr>
          <p:sp>
            <p:nvSpPr>
              <p:cNvPr id="9" name="Freeform 9"/>
              <p:cNvSpPr/>
              <p:nvPr/>
            </p:nvSpPr>
            <p:spPr>
              <a:xfrm>
                <a:off x="0" y="0"/>
                <a:ext cx="467709" cy="472336"/>
              </a:xfrm>
              <a:custGeom>
                <a:avLst/>
                <a:gdLst/>
                <a:ahLst/>
                <a:cxnLst/>
                <a:rect l="l" t="t" r="r" b="b"/>
                <a:pathLst>
                  <a:path w="467709" h="472336">
                    <a:moveTo>
                      <a:pt x="0" y="0"/>
                    </a:moveTo>
                    <a:lnTo>
                      <a:pt x="467709" y="0"/>
                    </a:lnTo>
                    <a:lnTo>
                      <a:pt x="467709" y="472336"/>
                    </a:lnTo>
                    <a:lnTo>
                      <a:pt x="0" y="472336"/>
                    </a:lnTo>
                    <a:close/>
                  </a:path>
                </a:pathLst>
              </a:custGeom>
              <a:solidFill>
                <a:srgbClr val="FFFFFF"/>
              </a:solidFill>
            </p:spPr>
          </p:sp>
        </p:grpSp>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057429" y="873267"/>
              <a:ext cx="4303144" cy="7025541"/>
            </a:xfrm>
            <a:prstGeom prst="rect">
              <a:avLst/>
            </a:prstGeom>
          </p:spPr>
        </p:pic>
      </p:grpSp>
      <p:sp>
        <p:nvSpPr>
          <p:cNvPr id="11" name="TextBox 11"/>
          <p:cNvSpPr txBox="1"/>
          <p:nvPr/>
        </p:nvSpPr>
        <p:spPr>
          <a:xfrm>
            <a:off x="9108368" y="3683120"/>
            <a:ext cx="7622830" cy="1047021"/>
          </a:xfrm>
          <a:prstGeom prst="rect">
            <a:avLst/>
          </a:prstGeom>
        </p:spPr>
        <p:txBody>
          <a:bodyPr lIns="0" tIns="0" rIns="0" bIns="0" rtlCol="0" anchor="t">
            <a:spAutoFit/>
          </a:bodyPr>
          <a:lstStyle/>
          <a:p>
            <a:pPr algn="ctr">
              <a:lnSpc>
                <a:spcPts val="8499"/>
              </a:lnSpc>
            </a:pPr>
            <a:r>
              <a:rPr lang="en-US" sz="6390">
                <a:solidFill>
                  <a:srgbClr val="000000"/>
                </a:solidFill>
                <a:latin typeface="Poppins Medium"/>
              </a:rPr>
              <a:t>your presentation</a:t>
            </a:r>
          </a:p>
        </p:txBody>
      </p:sp>
      <p:sp>
        <p:nvSpPr>
          <p:cNvPr id="12" name="TextBox 12"/>
          <p:cNvSpPr txBox="1">
            <a:spLocks noGrp="1"/>
          </p:cNvSpPr>
          <p:nvPr>
            <p:ph type="title" idx="4294967295"/>
          </p:nvPr>
        </p:nvSpPr>
        <p:spPr>
          <a:xfrm>
            <a:off x="9301520" y="1685652"/>
            <a:ext cx="6938476" cy="205105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16250"/>
              </a:lnSpc>
              <a:spcBef>
                <a:spcPts val="0"/>
              </a:spcBef>
              <a:spcAft>
                <a:spcPts val="0"/>
              </a:spcAft>
              <a:buClrTx/>
              <a:buSzTx/>
              <a:buFontTx/>
              <a:buNone/>
              <a:tabLst/>
              <a:defRPr/>
            </a:pPr>
            <a:r>
              <a:rPr kumimoji="0" lang="en-US" sz="13000" b="0" i="0" u="none" strike="noStrike" kern="1200" cap="none" spc="0" normalizeH="0" baseline="0" noProof="0" dirty="0">
                <a:ln>
                  <a:noFill/>
                </a:ln>
                <a:solidFill>
                  <a:srgbClr val="000000"/>
                </a:solidFill>
                <a:effectLst/>
                <a:uLnTx/>
                <a:uFillTx/>
                <a:latin typeface="Lumios Marker Bold"/>
                <a:ea typeface="+mn-ea"/>
                <a:cs typeface="+mn-cs"/>
              </a:rPr>
              <a:t>Planning </a:t>
            </a:r>
          </a:p>
        </p:txBody>
      </p:sp>
      <p:sp>
        <p:nvSpPr>
          <p:cNvPr id="13" name="TextBox 13"/>
          <p:cNvSpPr txBox="1"/>
          <p:nvPr/>
        </p:nvSpPr>
        <p:spPr>
          <a:xfrm>
            <a:off x="10036099" y="5955967"/>
            <a:ext cx="5767369" cy="2341267"/>
          </a:xfrm>
          <a:prstGeom prst="rect">
            <a:avLst/>
          </a:prstGeom>
        </p:spPr>
        <p:txBody>
          <a:bodyPr lIns="0" tIns="0" rIns="0" bIns="0" rtlCol="0" anchor="t">
            <a:spAutoFit/>
          </a:bodyPr>
          <a:lstStyle/>
          <a:p>
            <a:pPr marL="627737" lvl="1" indent="-313869">
              <a:lnSpc>
                <a:spcPts val="3779"/>
              </a:lnSpc>
              <a:buFont typeface="Arial"/>
              <a:buChar char="•"/>
            </a:pPr>
            <a:r>
              <a:rPr lang="en-US" sz="2907">
                <a:solidFill>
                  <a:srgbClr val="000000"/>
                </a:solidFill>
                <a:latin typeface="Poppins Medium"/>
              </a:rPr>
              <a:t>Maximum of 5 minutes </a:t>
            </a:r>
          </a:p>
          <a:p>
            <a:pPr>
              <a:lnSpc>
                <a:spcPts val="3779"/>
              </a:lnSpc>
            </a:pPr>
            <a:endParaRPr lang="en-US" sz="2907">
              <a:solidFill>
                <a:srgbClr val="000000"/>
              </a:solidFill>
              <a:latin typeface="Poppins Medium"/>
            </a:endParaRPr>
          </a:p>
          <a:p>
            <a:pPr marL="627737" lvl="1" indent="-313869">
              <a:lnSpc>
                <a:spcPts val="3779"/>
              </a:lnSpc>
              <a:buFont typeface="Arial"/>
              <a:buChar char="•"/>
            </a:pPr>
            <a:r>
              <a:rPr lang="en-US" sz="2907">
                <a:solidFill>
                  <a:srgbClr val="000000"/>
                </a:solidFill>
                <a:latin typeface="Poppins Medium"/>
              </a:rPr>
              <a:t>Slides are optional </a:t>
            </a:r>
          </a:p>
          <a:p>
            <a:pPr>
              <a:lnSpc>
                <a:spcPts val="3779"/>
              </a:lnSpc>
            </a:pPr>
            <a:endParaRPr lang="en-US" sz="2907">
              <a:solidFill>
                <a:srgbClr val="000000"/>
              </a:solidFill>
              <a:latin typeface="Poppins Medium"/>
            </a:endParaRPr>
          </a:p>
          <a:p>
            <a:pPr marL="627737" lvl="1" indent="-313869">
              <a:lnSpc>
                <a:spcPts val="3779"/>
              </a:lnSpc>
              <a:buFont typeface="Arial"/>
              <a:buChar char="•"/>
            </a:pPr>
            <a:r>
              <a:rPr lang="en-US" sz="2907">
                <a:solidFill>
                  <a:srgbClr val="000000"/>
                </a:solidFill>
                <a:latin typeface="Poppins Medium"/>
              </a:rPr>
              <a:t>Everyone must contribute!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B643D"/>
        </a:solidFill>
        <a:effectLst/>
      </p:bgPr>
    </p:bg>
    <p:spTree>
      <p:nvGrpSpPr>
        <p:cNvPr id="1" name=""/>
        <p:cNvGrpSpPr/>
        <p:nvPr/>
      </p:nvGrpSpPr>
      <p:grpSpPr>
        <a:xfrm>
          <a:off x="0" y="0"/>
          <a:ext cx="0" cy="0"/>
          <a:chOff x="0" y="0"/>
          <a:chExt cx="0" cy="0"/>
        </a:xfrm>
      </p:grpSpPr>
      <p:pic>
        <p:nvPicPr>
          <p:cNvPr id="2" name="Picture 2">
            <a:extLs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35537">
            <a:off x="13383747" y="1727105"/>
            <a:ext cx="3852379" cy="809000"/>
          </a:xfrm>
          <a:prstGeom prst="rect">
            <a:avLst/>
          </a:prstGeom>
        </p:spPr>
      </p:pic>
      <p:sp>
        <p:nvSpPr>
          <p:cNvPr id="4" name="Freeform 4">
            <a:extLst>
              <a:ext uri="{C183D7F6-B498-43B3-948B-1728B52AA6E4}">
                <adec:decorative xmlns:adec="http://schemas.microsoft.com/office/drawing/2017/decorative" val="1"/>
              </a:ext>
            </a:extLst>
          </p:cNvPr>
          <p:cNvSpPr/>
          <p:nvPr/>
        </p:nvSpPr>
        <p:spPr>
          <a:xfrm>
            <a:off x="5069820" y="2589387"/>
            <a:ext cx="12193671" cy="7008710"/>
          </a:xfrm>
          <a:custGeom>
            <a:avLst/>
            <a:gdLst/>
            <a:ahLst/>
            <a:cxnLst/>
            <a:rect l="l" t="t" r="r" b="b"/>
            <a:pathLst>
              <a:path w="3695052" h="2123852">
                <a:moveTo>
                  <a:pt x="3691242" y="1820231"/>
                </a:moveTo>
                <a:cubicBezTo>
                  <a:pt x="3691242" y="1725911"/>
                  <a:pt x="3695052" y="1629992"/>
                  <a:pt x="3688702" y="1535672"/>
                </a:cubicBezTo>
                <a:cubicBezTo>
                  <a:pt x="3681082" y="1473324"/>
                  <a:pt x="3669652" y="243963"/>
                  <a:pt x="3669652" y="181616"/>
                </a:cubicBezTo>
                <a:cubicBezTo>
                  <a:pt x="3667112" y="138452"/>
                  <a:pt x="3665842" y="93690"/>
                  <a:pt x="3663302" y="54610"/>
                </a:cubicBezTo>
                <a:cubicBezTo>
                  <a:pt x="3663302" y="44450"/>
                  <a:pt x="3662032" y="34290"/>
                  <a:pt x="3660762" y="21590"/>
                </a:cubicBezTo>
                <a:cubicBezTo>
                  <a:pt x="3650602" y="19050"/>
                  <a:pt x="3641712" y="17780"/>
                  <a:pt x="3631552" y="16510"/>
                </a:cubicBezTo>
                <a:cubicBezTo>
                  <a:pt x="3617092" y="15240"/>
                  <a:pt x="3599998" y="16510"/>
                  <a:pt x="3585753" y="16510"/>
                </a:cubicBezTo>
                <a:cubicBezTo>
                  <a:pt x="3514531" y="13970"/>
                  <a:pt x="3443308" y="8890"/>
                  <a:pt x="3372085" y="7620"/>
                </a:cubicBezTo>
                <a:cubicBezTo>
                  <a:pt x="3238186" y="5080"/>
                  <a:pt x="3101438" y="3810"/>
                  <a:pt x="2967539" y="2540"/>
                </a:cubicBezTo>
                <a:cubicBezTo>
                  <a:pt x="2919107" y="2540"/>
                  <a:pt x="2867827" y="0"/>
                  <a:pt x="2819396" y="0"/>
                </a:cubicBezTo>
                <a:cubicBezTo>
                  <a:pt x="2702590" y="0"/>
                  <a:pt x="2588633" y="1270"/>
                  <a:pt x="2471828" y="1270"/>
                </a:cubicBezTo>
                <a:cubicBezTo>
                  <a:pt x="2403454" y="1270"/>
                  <a:pt x="2335080" y="3810"/>
                  <a:pt x="2263857" y="3810"/>
                </a:cubicBezTo>
                <a:cubicBezTo>
                  <a:pt x="2192634" y="5080"/>
                  <a:pt x="902076" y="7620"/>
                  <a:pt x="830853" y="7620"/>
                </a:cubicBezTo>
                <a:cubicBezTo>
                  <a:pt x="773875" y="7620"/>
                  <a:pt x="716897" y="6350"/>
                  <a:pt x="659918" y="7620"/>
                </a:cubicBezTo>
                <a:cubicBezTo>
                  <a:pt x="608638" y="8890"/>
                  <a:pt x="554508" y="11430"/>
                  <a:pt x="503228" y="12700"/>
                </a:cubicBezTo>
                <a:cubicBezTo>
                  <a:pt x="449099" y="15240"/>
                  <a:pt x="394969" y="16510"/>
                  <a:pt x="343689" y="19050"/>
                </a:cubicBezTo>
                <a:cubicBezTo>
                  <a:pt x="266768" y="21590"/>
                  <a:pt x="186998" y="24130"/>
                  <a:pt x="110078" y="27940"/>
                </a:cubicBezTo>
                <a:cubicBezTo>
                  <a:pt x="64495" y="30480"/>
                  <a:pt x="38100" y="34290"/>
                  <a:pt x="16510" y="36830"/>
                </a:cubicBezTo>
                <a:cubicBezTo>
                  <a:pt x="16510" y="38100"/>
                  <a:pt x="13970" y="40640"/>
                  <a:pt x="13970" y="43180"/>
                </a:cubicBezTo>
                <a:cubicBezTo>
                  <a:pt x="12700" y="71309"/>
                  <a:pt x="10160" y="108078"/>
                  <a:pt x="8890" y="143248"/>
                </a:cubicBezTo>
                <a:cubicBezTo>
                  <a:pt x="7620" y="164030"/>
                  <a:pt x="8890" y="186412"/>
                  <a:pt x="7620" y="207194"/>
                </a:cubicBezTo>
                <a:cubicBezTo>
                  <a:pt x="0" y="312705"/>
                  <a:pt x="5080" y="1618801"/>
                  <a:pt x="7620" y="1725911"/>
                </a:cubicBezTo>
                <a:cubicBezTo>
                  <a:pt x="6350" y="1810639"/>
                  <a:pt x="11430" y="1893769"/>
                  <a:pt x="11430" y="1978497"/>
                </a:cubicBezTo>
                <a:cubicBezTo>
                  <a:pt x="11430" y="2018464"/>
                  <a:pt x="15240" y="2060028"/>
                  <a:pt x="7620" y="2093372"/>
                </a:cubicBezTo>
                <a:cubicBezTo>
                  <a:pt x="5080" y="2102262"/>
                  <a:pt x="10160" y="2108612"/>
                  <a:pt x="19050" y="2109882"/>
                </a:cubicBezTo>
                <a:cubicBezTo>
                  <a:pt x="29210" y="2111152"/>
                  <a:pt x="38100" y="2111152"/>
                  <a:pt x="48260" y="2111152"/>
                </a:cubicBezTo>
                <a:cubicBezTo>
                  <a:pt x="132869" y="2112422"/>
                  <a:pt x="224034" y="2112422"/>
                  <a:pt x="318048" y="2113692"/>
                </a:cubicBezTo>
                <a:cubicBezTo>
                  <a:pt x="369329" y="2114962"/>
                  <a:pt x="420609" y="2116232"/>
                  <a:pt x="469041" y="2117502"/>
                </a:cubicBezTo>
                <a:cubicBezTo>
                  <a:pt x="554508" y="2118772"/>
                  <a:pt x="637127" y="2118772"/>
                  <a:pt x="722594" y="2120042"/>
                </a:cubicBezTo>
                <a:cubicBezTo>
                  <a:pt x="756781" y="2120042"/>
                  <a:pt x="788119" y="2120042"/>
                  <a:pt x="822306" y="2118772"/>
                </a:cubicBezTo>
                <a:cubicBezTo>
                  <a:pt x="836551" y="2118772"/>
                  <a:pt x="853644" y="2117502"/>
                  <a:pt x="867889" y="2117502"/>
                </a:cubicBezTo>
                <a:cubicBezTo>
                  <a:pt x="924867" y="2118772"/>
                  <a:pt x="2064433" y="2109882"/>
                  <a:pt x="2121411" y="2111152"/>
                </a:cubicBezTo>
                <a:cubicBezTo>
                  <a:pt x="2201181" y="2112422"/>
                  <a:pt x="2420547" y="2112422"/>
                  <a:pt x="2500317" y="2112422"/>
                </a:cubicBezTo>
                <a:cubicBezTo>
                  <a:pt x="2531655" y="2112422"/>
                  <a:pt x="2560144" y="2111152"/>
                  <a:pt x="2591482" y="2111152"/>
                </a:cubicBezTo>
                <a:cubicBezTo>
                  <a:pt x="2642763" y="2112422"/>
                  <a:pt x="2694043" y="2113692"/>
                  <a:pt x="2745324" y="2114962"/>
                </a:cubicBezTo>
                <a:cubicBezTo>
                  <a:pt x="2856431" y="2117502"/>
                  <a:pt x="2964690" y="2114962"/>
                  <a:pt x="3075798" y="2118772"/>
                </a:cubicBezTo>
                <a:cubicBezTo>
                  <a:pt x="3260977" y="2123852"/>
                  <a:pt x="3449006" y="2117502"/>
                  <a:pt x="3631552" y="2122582"/>
                </a:cubicBezTo>
                <a:cubicBezTo>
                  <a:pt x="3651872" y="2123852"/>
                  <a:pt x="3672192" y="2122582"/>
                  <a:pt x="3695052" y="2122582"/>
                </a:cubicBezTo>
                <a:cubicBezTo>
                  <a:pt x="3695052" y="2098452"/>
                  <a:pt x="3695052" y="2085752"/>
                  <a:pt x="3695052" y="2061627"/>
                </a:cubicBezTo>
                <a:cubicBezTo>
                  <a:pt x="3693782" y="1980096"/>
                  <a:pt x="3691242" y="1903361"/>
                  <a:pt x="3691242" y="1820231"/>
                </a:cubicBezTo>
                <a:close/>
              </a:path>
            </a:pathLst>
          </a:custGeom>
          <a:solidFill>
            <a:srgbClr val="FFFFFF"/>
          </a:solidFill>
        </p:spPr>
      </p:sp>
      <p:pic>
        <p:nvPicPr>
          <p:cNvPr id="5" name="Picture 5">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837639" y="8690816"/>
            <a:ext cx="912432" cy="1546495"/>
          </a:xfrm>
          <a:prstGeom prst="rect">
            <a:avLst/>
          </a:prstGeom>
        </p:spPr>
      </p:pic>
      <p:sp>
        <p:nvSpPr>
          <p:cNvPr id="6" name="TextBox 6"/>
          <p:cNvSpPr txBox="1"/>
          <p:nvPr/>
        </p:nvSpPr>
        <p:spPr>
          <a:xfrm>
            <a:off x="5896132" y="2819400"/>
            <a:ext cx="10906951" cy="6438900"/>
          </a:xfrm>
          <a:prstGeom prst="rect">
            <a:avLst/>
          </a:prstGeom>
        </p:spPr>
        <p:txBody>
          <a:bodyPr lIns="0" tIns="0" rIns="0" bIns="0" rtlCol="0" anchor="t">
            <a:spAutoFit/>
          </a:bodyPr>
          <a:lstStyle/>
          <a:p>
            <a:pPr>
              <a:lnSpc>
                <a:spcPts val="3900"/>
              </a:lnSpc>
            </a:pPr>
            <a:r>
              <a:rPr lang="en-US" sz="3000">
                <a:solidFill>
                  <a:srgbClr val="000000"/>
                </a:solidFill>
                <a:latin typeface="Poppins Medium Bold"/>
              </a:rPr>
              <a:t>C</a:t>
            </a:r>
            <a:r>
              <a:rPr lang="en-US" sz="3000">
                <a:solidFill>
                  <a:srgbClr val="000000"/>
                </a:solidFill>
                <a:latin typeface="Poppins Medium"/>
              </a:rPr>
              <a:t>onsider- What did you do? </a:t>
            </a:r>
          </a:p>
          <a:p>
            <a:pPr marL="647700" lvl="1" indent="-323850">
              <a:lnSpc>
                <a:spcPts val="3900"/>
              </a:lnSpc>
              <a:buFont typeface="Arial"/>
              <a:buChar char="•"/>
            </a:pPr>
            <a:r>
              <a:rPr lang="en-US" sz="3000">
                <a:solidFill>
                  <a:srgbClr val="000000"/>
                </a:solidFill>
                <a:latin typeface="Poppins Medium"/>
              </a:rPr>
              <a:t>What did you do to care for our common home? </a:t>
            </a:r>
          </a:p>
          <a:p>
            <a:pPr>
              <a:lnSpc>
                <a:spcPts val="3900"/>
              </a:lnSpc>
            </a:pPr>
            <a:endParaRPr lang="en-US" sz="3000">
              <a:solidFill>
                <a:srgbClr val="000000"/>
              </a:solidFill>
              <a:latin typeface="Poppins Medium"/>
            </a:endParaRPr>
          </a:p>
          <a:p>
            <a:pPr>
              <a:lnSpc>
                <a:spcPts val="3900"/>
              </a:lnSpc>
            </a:pPr>
            <a:r>
              <a:rPr lang="en-US" sz="3000">
                <a:solidFill>
                  <a:srgbClr val="000000"/>
                </a:solidFill>
                <a:latin typeface="Poppins Medium Bold"/>
              </a:rPr>
              <a:t>A</a:t>
            </a:r>
            <a:r>
              <a:rPr lang="en-US" sz="3000">
                <a:solidFill>
                  <a:srgbClr val="000000"/>
                </a:solidFill>
                <a:latin typeface="Poppins Medium"/>
              </a:rPr>
              <a:t>im- Why did you do it?</a:t>
            </a:r>
          </a:p>
          <a:p>
            <a:pPr marL="647700" lvl="1" indent="-323850">
              <a:lnSpc>
                <a:spcPts val="3900"/>
              </a:lnSpc>
              <a:buFont typeface="Arial"/>
              <a:buChar char="•"/>
            </a:pPr>
            <a:r>
              <a:rPr lang="en-US" sz="3000">
                <a:solidFill>
                  <a:srgbClr val="000000"/>
                </a:solidFill>
                <a:latin typeface="Poppins Medium"/>
              </a:rPr>
              <a:t>Link this to Laudato Si'</a:t>
            </a:r>
          </a:p>
          <a:p>
            <a:pPr marL="647700" lvl="1" indent="-323850">
              <a:lnSpc>
                <a:spcPts val="3900"/>
              </a:lnSpc>
              <a:buFont typeface="Arial"/>
              <a:buChar char="•"/>
            </a:pPr>
            <a:r>
              <a:rPr lang="en-US" sz="3000">
                <a:solidFill>
                  <a:srgbClr val="000000"/>
                </a:solidFill>
                <a:latin typeface="Poppins Medium"/>
              </a:rPr>
              <a:t>Why is this topic important in your school?</a:t>
            </a:r>
          </a:p>
          <a:p>
            <a:pPr>
              <a:lnSpc>
                <a:spcPts val="3900"/>
              </a:lnSpc>
            </a:pPr>
            <a:endParaRPr lang="en-US" sz="3000">
              <a:solidFill>
                <a:srgbClr val="000000"/>
              </a:solidFill>
              <a:latin typeface="Poppins Medium"/>
            </a:endParaRPr>
          </a:p>
          <a:p>
            <a:pPr>
              <a:lnSpc>
                <a:spcPts val="3900"/>
              </a:lnSpc>
            </a:pPr>
            <a:r>
              <a:rPr lang="en-US" sz="3000">
                <a:solidFill>
                  <a:srgbClr val="000000"/>
                </a:solidFill>
                <a:latin typeface="Poppins Medium Bold"/>
              </a:rPr>
              <a:t>R</a:t>
            </a:r>
            <a:r>
              <a:rPr lang="en-US" sz="3000">
                <a:solidFill>
                  <a:srgbClr val="000000"/>
                </a:solidFill>
                <a:latin typeface="Poppins Medium"/>
              </a:rPr>
              <a:t>espond- How did you do it?</a:t>
            </a:r>
          </a:p>
          <a:p>
            <a:pPr marL="647700" lvl="1" indent="-323850">
              <a:lnSpc>
                <a:spcPts val="3900"/>
              </a:lnSpc>
              <a:buFont typeface="Arial"/>
              <a:buChar char="•"/>
            </a:pPr>
            <a:r>
              <a:rPr lang="en-US" sz="3000">
                <a:solidFill>
                  <a:srgbClr val="000000"/>
                </a:solidFill>
                <a:latin typeface="Poppins Medium"/>
              </a:rPr>
              <a:t>What went well? </a:t>
            </a:r>
          </a:p>
          <a:p>
            <a:pPr marL="647700" lvl="1" indent="-323850">
              <a:lnSpc>
                <a:spcPts val="3900"/>
              </a:lnSpc>
              <a:buFont typeface="Arial"/>
              <a:buChar char="•"/>
            </a:pPr>
            <a:r>
              <a:rPr lang="en-US" sz="3000">
                <a:solidFill>
                  <a:srgbClr val="000000"/>
                </a:solidFill>
                <a:latin typeface="Poppins Medium"/>
              </a:rPr>
              <a:t>Did you face any barriers/problems?</a:t>
            </a:r>
          </a:p>
          <a:p>
            <a:pPr>
              <a:lnSpc>
                <a:spcPts val="3900"/>
              </a:lnSpc>
            </a:pPr>
            <a:endParaRPr lang="en-US" sz="3000">
              <a:solidFill>
                <a:srgbClr val="000000"/>
              </a:solidFill>
              <a:latin typeface="Poppins Medium"/>
            </a:endParaRPr>
          </a:p>
          <a:p>
            <a:pPr>
              <a:lnSpc>
                <a:spcPts val="3900"/>
              </a:lnSpc>
            </a:pPr>
            <a:r>
              <a:rPr lang="en-US" sz="3000">
                <a:solidFill>
                  <a:srgbClr val="000000"/>
                </a:solidFill>
                <a:latin typeface="Poppins Medium Bold"/>
              </a:rPr>
              <a:t>E</a:t>
            </a:r>
            <a:r>
              <a:rPr lang="en-US" sz="3000">
                <a:solidFill>
                  <a:srgbClr val="000000"/>
                </a:solidFill>
                <a:latin typeface="Poppins Medium"/>
              </a:rPr>
              <a:t>valuate- What will you do next?</a:t>
            </a:r>
          </a:p>
          <a:p>
            <a:pPr marL="647700" lvl="1" indent="-323850">
              <a:lnSpc>
                <a:spcPts val="3900"/>
              </a:lnSpc>
              <a:buFont typeface="Arial"/>
              <a:buChar char="•"/>
            </a:pPr>
            <a:r>
              <a:rPr lang="en-US" sz="3000">
                <a:solidFill>
                  <a:srgbClr val="000000"/>
                </a:solidFill>
                <a:latin typeface="Poppins Medium"/>
              </a:rPr>
              <a:t>Think about the long-term impacts for your school</a:t>
            </a:r>
          </a:p>
        </p:txBody>
      </p:sp>
      <p:pic>
        <p:nvPicPr>
          <p:cNvPr id="7" name="Picture 7">
            <a:extLst>
              <a:ext uri="{C183D7F6-B498-43B3-948B-1728B52AA6E4}">
                <adec:decorative xmlns:adec="http://schemas.microsoft.com/office/drawing/2017/decorative" val="1"/>
              </a:ext>
            </a:extLst>
          </p:cNvPr>
          <p:cNvPicPr>
            <a:picLocks noChangeAspect="1"/>
          </p:cNvPicPr>
          <p:nvPr/>
        </p:nvPicPr>
        <p:blipFill rotWithShape="1">
          <a:blip r:embed="rId6"/>
          <a:srcRect l="30267"/>
          <a:stretch/>
        </p:blipFill>
        <p:spPr>
          <a:xfrm>
            <a:off x="0" y="1932130"/>
            <a:ext cx="5723935" cy="8218566"/>
          </a:xfrm>
          <a:prstGeom prst="rect">
            <a:avLst/>
          </a:prstGeom>
        </p:spPr>
      </p:pic>
      <p:sp>
        <p:nvSpPr>
          <p:cNvPr id="8" name="TextBox 8"/>
          <p:cNvSpPr txBox="1">
            <a:spLocks noGrp="1"/>
          </p:cNvSpPr>
          <p:nvPr>
            <p:ph type="title" idx="4294967295"/>
          </p:nvPr>
        </p:nvSpPr>
        <p:spPr>
          <a:xfrm>
            <a:off x="4927428" y="741093"/>
            <a:ext cx="12176907" cy="153034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11499"/>
              </a:lnSpc>
              <a:spcBef>
                <a:spcPts val="0"/>
              </a:spcBef>
              <a:spcAft>
                <a:spcPts val="0"/>
              </a:spcAft>
              <a:buClrTx/>
              <a:buSzTx/>
              <a:buFontTx/>
              <a:buNone/>
              <a:tabLst/>
              <a:defRPr/>
            </a:pPr>
            <a:r>
              <a:rPr kumimoji="0" lang="en-US" sz="11499" b="0" i="0" u="none" strike="noStrike" kern="1200" cap="none" spc="0" normalizeH="0" baseline="0" noProof="0" dirty="0">
                <a:ln>
                  <a:noFill/>
                </a:ln>
                <a:solidFill>
                  <a:srgbClr val="FFFFFF"/>
                </a:solidFill>
                <a:effectLst/>
                <a:uLnTx/>
                <a:uFillTx/>
                <a:latin typeface="Lumios Marker Bold"/>
                <a:ea typeface="+mn-ea"/>
                <a:cs typeface="+mn-cs"/>
              </a:rPr>
              <a:t>What should we include?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953496" y="1644484"/>
            <a:ext cx="5199299" cy="493933"/>
          </a:xfrm>
          <a:prstGeom prst="rect">
            <a:avLst/>
          </a:prstGeom>
        </p:spPr>
      </p:pic>
      <p:sp>
        <p:nvSpPr>
          <p:cNvPr id="3" name="TextBox 3"/>
          <p:cNvSpPr txBox="1"/>
          <p:nvPr/>
        </p:nvSpPr>
        <p:spPr>
          <a:xfrm>
            <a:off x="2331082" y="321549"/>
            <a:ext cx="5776962" cy="1749425"/>
          </a:xfrm>
          <a:prstGeom prst="rect">
            <a:avLst/>
          </a:prstGeom>
        </p:spPr>
        <p:txBody>
          <a:bodyPr lIns="0" tIns="0" rIns="0" bIns="0" rtlCol="0" anchor="t">
            <a:spAutoFit/>
          </a:bodyPr>
          <a:lstStyle/>
          <a:p>
            <a:pPr>
              <a:lnSpc>
                <a:spcPts val="13000"/>
              </a:lnSpc>
            </a:pPr>
            <a:r>
              <a:rPr lang="en-US" sz="13000">
                <a:solidFill>
                  <a:srgbClr val="000000"/>
                </a:solidFill>
                <a:latin typeface="Lumios Marker Bold"/>
              </a:rPr>
              <a:t>Activity:</a:t>
            </a:r>
          </a:p>
        </p:txBody>
      </p:sp>
      <p:sp>
        <p:nvSpPr>
          <p:cNvPr id="4" name="TextBox 4"/>
          <p:cNvSpPr txBox="1">
            <a:spLocks noGrp="1"/>
          </p:cNvSpPr>
          <p:nvPr>
            <p:ph type="title" idx="4294967295"/>
          </p:nvPr>
        </p:nvSpPr>
        <p:spPr>
          <a:xfrm>
            <a:off x="6745413" y="815809"/>
            <a:ext cx="9819262" cy="82867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6599"/>
              </a:lnSpc>
              <a:spcBef>
                <a:spcPts val="0"/>
              </a:spcBef>
              <a:spcAft>
                <a:spcPts val="0"/>
              </a:spcAft>
              <a:buClrTx/>
              <a:buSzTx/>
              <a:buFontTx/>
              <a:buNone/>
              <a:tabLst/>
              <a:defRPr/>
            </a:pPr>
            <a:r>
              <a:rPr kumimoji="0" lang="en-US" sz="5499" b="0" i="0" u="none" strike="noStrike" kern="1200" cap="none" spc="0" normalizeH="0" baseline="0" noProof="0" dirty="0">
                <a:ln>
                  <a:noFill/>
                </a:ln>
                <a:solidFill>
                  <a:srgbClr val="000000"/>
                </a:solidFill>
                <a:effectLst/>
                <a:uLnTx/>
                <a:uFillTx/>
                <a:latin typeface="Poppins Medium"/>
                <a:ea typeface="+mn-ea"/>
                <a:cs typeface="+mn-cs"/>
              </a:rPr>
              <a:t>Planning your presentation</a:t>
            </a:r>
          </a:p>
        </p:txBody>
      </p:sp>
      <p:grpSp>
        <p:nvGrpSpPr>
          <p:cNvPr id="5" name="Group 5">
            <a:extLst>
              <a:ext uri="{C183D7F6-B498-43B3-948B-1728B52AA6E4}">
                <adec:decorative xmlns:adec="http://schemas.microsoft.com/office/drawing/2017/decorative" val="1"/>
              </a:ext>
            </a:extLst>
          </p:cNvPr>
          <p:cNvGrpSpPr/>
          <p:nvPr/>
        </p:nvGrpSpPr>
        <p:grpSpPr>
          <a:xfrm>
            <a:off x="1028700" y="2493274"/>
            <a:ext cx="16230600" cy="1287696"/>
            <a:chOff x="0" y="0"/>
            <a:chExt cx="4918364" cy="390211"/>
          </a:xfrm>
        </p:grpSpPr>
        <p:sp>
          <p:nvSpPr>
            <p:cNvPr id="6" name="Freeform 6"/>
            <p:cNvSpPr/>
            <p:nvPr/>
          </p:nvSpPr>
          <p:spPr>
            <a:xfrm>
              <a:off x="-3810" y="1270"/>
              <a:ext cx="4923444" cy="388941"/>
            </a:xfrm>
            <a:custGeom>
              <a:avLst/>
              <a:gdLst/>
              <a:ahLst/>
              <a:cxnLst/>
              <a:rect l="l" t="t" r="r" b="b"/>
              <a:pathLst>
                <a:path w="4923444" h="388941">
                  <a:moveTo>
                    <a:pt x="4919634" y="300337"/>
                  </a:moveTo>
                  <a:cubicBezTo>
                    <a:pt x="4919634" y="287943"/>
                    <a:pt x="4923444" y="275338"/>
                    <a:pt x="4917094" y="262943"/>
                  </a:cubicBezTo>
                  <a:cubicBezTo>
                    <a:pt x="4909474" y="254750"/>
                    <a:pt x="4898044" y="93200"/>
                    <a:pt x="4898044" y="85007"/>
                  </a:cubicBezTo>
                  <a:cubicBezTo>
                    <a:pt x="4895504" y="79334"/>
                    <a:pt x="4894234" y="73452"/>
                    <a:pt x="4891694" y="54610"/>
                  </a:cubicBezTo>
                  <a:cubicBezTo>
                    <a:pt x="4891694" y="44450"/>
                    <a:pt x="4890424" y="34290"/>
                    <a:pt x="4889154" y="21590"/>
                  </a:cubicBezTo>
                  <a:cubicBezTo>
                    <a:pt x="4878994" y="19050"/>
                    <a:pt x="4870104" y="17780"/>
                    <a:pt x="4859944" y="16510"/>
                  </a:cubicBezTo>
                  <a:cubicBezTo>
                    <a:pt x="4841244" y="15240"/>
                    <a:pt x="4818279" y="16510"/>
                    <a:pt x="4799141" y="16510"/>
                  </a:cubicBezTo>
                  <a:cubicBezTo>
                    <a:pt x="4703451" y="13970"/>
                    <a:pt x="4607762" y="8890"/>
                    <a:pt x="4512073" y="7620"/>
                  </a:cubicBezTo>
                  <a:cubicBezTo>
                    <a:pt x="4332177" y="5080"/>
                    <a:pt x="4148453" y="3810"/>
                    <a:pt x="3968557" y="2540"/>
                  </a:cubicBezTo>
                  <a:cubicBezTo>
                    <a:pt x="3903489" y="2540"/>
                    <a:pt x="3834592" y="0"/>
                    <a:pt x="3769524" y="0"/>
                  </a:cubicBezTo>
                  <a:cubicBezTo>
                    <a:pt x="3612593" y="0"/>
                    <a:pt x="3459490" y="1270"/>
                    <a:pt x="3302560" y="1270"/>
                  </a:cubicBezTo>
                  <a:cubicBezTo>
                    <a:pt x="3210698" y="1270"/>
                    <a:pt x="3118836" y="3810"/>
                    <a:pt x="3023147" y="3810"/>
                  </a:cubicBezTo>
                  <a:cubicBezTo>
                    <a:pt x="2927457" y="5080"/>
                    <a:pt x="1193567" y="7620"/>
                    <a:pt x="1097878" y="7620"/>
                  </a:cubicBezTo>
                  <a:cubicBezTo>
                    <a:pt x="1021326" y="7620"/>
                    <a:pt x="944775" y="6350"/>
                    <a:pt x="868223" y="7620"/>
                  </a:cubicBezTo>
                  <a:cubicBezTo>
                    <a:pt x="799327" y="8890"/>
                    <a:pt x="726603" y="11430"/>
                    <a:pt x="657707" y="12700"/>
                  </a:cubicBezTo>
                  <a:cubicBezTo>
                    <a:pt x="584983" y="15240"/>
                    <a:pt x="512259" y="16510"/>
                    <a:pt x="443363" y="19050"/>
                  </a:cubicBezTo>
                  <a:cubicBezTo>
                    <a:pt x="340018" y="21590"/>
                    <a:pt x="232846" y="24130"/>
                    <a:pt x="129502" y="27940"/>
                  </a:cubicBezTo>
                  <a:cubicBezTo>
                    <a:pt x="68261" y="30480"/>
                    <a:pt x="38100" y="34290"/>
                    <a:pt x="16510" y="36830"/>
                  </a:cubicBezTo>
                  <a:cubicBezTo>
                    <a:pt x="16510" y="38100"/>
                    <a:pt x="13970" y="40640"/>
                    <a:pt x="13970" y="43180"/>
                  </a:cubicBezTo>
                  <a:cubicBezTo>
                    <a:pt x="12700" y="70511"/>
                    <a:pt x="10160" y="75343"/>
                    <a:pt x="8890" y="79965"/>
                  </a:cubicBezTo>
                  <a:cubicBezTo>
                    <a:pt x="7620" y="82696"/>
                    <a:pt x="8890" y="85637"/>
                    <a:pt x="7620" y="88368"/>
                  </a:cubicBezTo>
                  <a:cubicBezTo>
                    <a:pt x="0" y="102233"/>
                    <a:pt x="5080" y="273867"/>
                    <a:pt x="7620" y="287943"/>
                  </a:cubicBezTo>
                  <a:cubicBezTo>
                    <a:pt x="6350" y="299077"/>
                    <a:pt x="11430" y="310001"/>
                    <a:pt x="11430" y="321135"/>
                  </a:cubicBezTo>
                  <a:cubicBezTo>
                    <a:pt x="11430" y="326387"/>
                    <a:pt x="15240" y="331849"/>
                    <a:pt x="7620" y="358461"/>
                  </a:cubicBezTo>
                  <a:cubicBezTo>
                    <a:pt x="5080" y="367351"/>
                    <a:pt x="10160" y="373701"/>
                    <a:pt x="19050" y="374971"/>
                  </a:cubicBezTo>
                  <a:cubicBezTo>
                    <a:pt x="29210" y="376241"/>
                    <a:pt x="38100" y="376241"/>
                    <a:pt x="48260" y="376241"/>
                  </a:cubicBezTo>
                  <a:cubicBezTo>
                    <a:pt x="160122" y="377511"/>
                    <a:pt x="282605" y="377511"/>
                    <a:pt x="408914" y="378781"/>
                  </a:cubicBezTo>
                  <a:cubicBezTo>
                    <a:pt x="477811" y="380051"/>
                    <a:pt x="546707" y="381321"/>
                    <a:pt x="611776" y="382591"/>
                  </a:cubicBezTo>
                  <a:cubicBezTo>
                    <a:pt x="726603" y="383861"/>
                    <a:pt x="837603" y="383861"/>
                    <a:pt x="952430" y="385131"/>
                  </a:cubicBezTo>
                  <a:cubicBezTo>
                    <a:pt x="998361" y="385131"/>
                    <a:pt x="1040464" y="385131"/>
                    <a:pt x="1086395" y="383861"/>
                  </a:cubicBezTo>
                  <a:cubicBezTo>
                    <a:pt x="1105533" y="383861"/>
                    <a:pt x="1128498" y="382591"/>
                    <a:pt x="1147636" y="382591"/>
                  </a:cubicBezTo>
                  <a:cubicBezTo>
                    <a:pt x="1224187" y="383861"/>
                    <a:pt x="2755217" y="374971"/>
                    <a:pt x="2831768" y="376241"/>
                  </a:cubicBezTo>
                  <a:cubicBezTo>
                    <a:pt x="2938940" y="377511"/>
                    <a:pt x="3233663" y="377511"/>
                    <a:pt x="3340835" y="377511"/>
                  </a:cubicBezTo>
                  <a:cubicBezTo>
                    <a:pt x="3382939" y="377511"/>
                    <a:pt x="3421214" y="376241"/>
                    <a:pt x="3463317" y="376241"/>
                  </a:cubicBezTo>
                  <a:cubicBezTo>
                    <a:pt x="3532214" y="377511"/>
                    <a:pt x="3601110" y="378781"/>
                    <a:pt x="3670006" y="380051"/>
                  </a:cubicBezTo>
                  <a:cubicBezTo>
                    <a:pt x="3819282" y="382591"/>
                    <a:pt x="3964729" y="380051"/>
                    <a:pt x="4114005" y="383861"/>
                  </a:cubicBezTo>
                  <a:cubicBezTo>
                    <a:pt x="4362797" y="388941"/>
                    <a:pt x="4615417" y="382591"/>
                    <a:pt x="4859944" y="387671"/>
                  </a:cubicBezTo>
                  <a:cubicBezTo>
                    <a:pt x="4880264" y="388941"/>
                    <a:pt x="4900584" y="387671"/>
                    <a:pt x="4923444" y="387671"/>
                  </a:cubicBezTo>
                  <a:cubicBezTo>
                    <a:pt x="4923444" y="363541"/>
                    <a:pt x="4923444" y="350841"/>
                    <a:pt x="4923444" y="332059"/>
                  </a:cubicBezTo>
                  <a:cubicBezTo>
                    <a:pt x="4922174" y="321345"/>
                    <a:pt x="4919634" y="311261"/>
                    <a:pt x="4919634" y="300337"/>
                  </a:cubicBezTo>
                  <a:close/>
                </a:path>
              </a:pathLst>
            </a:custGeom>
            <a:solidFill>
              <a:srgbClr val="EFEFEF"/>
            </a:solidFill>
          </p:spPr>
        </p:sp>
      </p:grpSp>
      <p:pic>
        <p:nvPicPr>
          <p:cNvPr id="7" name="Picture 7">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29024" y="2965217"/>
            <a:ext cx="324471" cy="343811"/>
          </a:xfrm>
          <a:prstGeom prst="rect">
            <a:avLst/>
          </a:prstGeom>
        </p:spPr>
      </p:pic>
      <p:pic>
        <p:nvPicPr>
          <p:cNvPr id="8" name="Picture 8">
            <a:extLs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230438">
            <a:off x="16614330" y="42259"/>
            <a:ext cx="1322849" cy="2242116"/>
          </a:xfrm>
          <a:prstGeom prst="rect">
            <a:avLst/>
          </a:prstGeom>
        </p:spPr>
      </p:pic>
      <p:sp>
        <p:nvSpPr>
          <p:cNvPr id="9" name="TextBox 9"/>
          <p:cNvSpPr txBox="1"/>
          <p:nvPr/>
        </p:nvSpPr>
        <p:spPr>
          <a:xfrm>
            <a:off x="2376408" y="2920132"/>
            <a:ext cx="13535183" cy="422910"/>
          </a:xfrm>
          <a:prstGeom prst="rect">
            <a:avLst/>
          </a:prstGeom>
        </p:spPr>
        <p:txBody>
          <a:bodyPr lIns="0" tIns="0" rIns="0" bIns="0" rtlCol="0" anchor="t">
            <a:spAutoFit/>
          </a:bodyPr>
          <a:lstStyle/>
          <a:p>
            <a:pPr>
              <a:lnSpc>
                <a:spcPts val="3510"/>
              </a:lnSpc>
            </a:pPr>
            <a:r>
              <a:rPr lang="en-US" sz="2700">
                <a:solidFill>
                  <a:srgbClr val="000000"/>
                </a:solidFill>
                <a:latin typeface="Poppins Medium Bold"/>
              </a:rPr>
              <a:t>Report back on your progress since the last session</a:t>
            </a:r>
          </a:p>
        </p:txBody>
      </p:sp>
      <p:grpSp>
        <p:nvGrpSpPr>
          <p:cNvPr id="10" name="Group 10">
            <a:extLst>
              <a:ext uri="{C183D7F6-B498-43B3-948B-1728B52AA6E4}">
                <adec:decorative xmlns:adec="http://schemas.microsoft.com/office/drawing/2017/decorative" val="1"/>
              </a:ext>
            </a:extLst>
          </p:cNvPr>
          <p:cNvGrpSpPr/>
          <p:nvPr/>
        </p:nvGrpSpPr>
        <p:grpSpPr>
          <a:xfrm>
            <a:off x="1028700" y="5143500"/>
            <a:ext cx="16230600" cy="1287696"/>
            <a:chOff x="0" y="0"/>
            <a:chExt cx="4918364" cy="390211"/>
          </a:xfrm>
        </p:grpSpPr>
        <p:sp>
          <p:nvSpPr>
            <p:cNvPr id="11" name="Freeform 11"/>
            <p:cNvSpPr/>
            <p:nvPr/>
          </p:nvSpPr>
          <p:spPr>
            <a:xfrm>
              <a:off x="-3810" y="1270"/>
              <a:ext cx="4923444" cy="388941"/>
            </a:xfrm>
            <a:custGeom>
              <a:avLst/>
              <a:gdLst/>
              <a:ahLst/>
              <a:cxnLst/>
              <a:rect l="l" t="t" r="r" b="b"/>
              <a:pathLst>
                <a:path w="4923444" h="388941">
                  <a:moveTo>
                    <a:pt x="4919634" y="300337"/>
                  </a:moveTo>
                  <a:cubicBezTo>
                    <a:pt x="4919634" y="287943"/>
                    <a:pt x="4923444" y="275338"/>
                    <a:pt x="4917094" y="262943"/>
                  </a:cubicBezTo>
                  <a:cubicBezTo>
                    <a:pt x="4909474" y="254750"/>
                    <a:pt x="4898044" y="93200"/>
                    <a:pt x="4898044" y="85007"/>
                  </a:cubicBezTo>
                  <a:cubicBezTo>
                    <a:pt x="4895504" y="79334"/>
                    <a:pt x="4894234" y="73452"/>
                    <a:pt x="4891694" y="54610"/>
                  </a:cubicBezTo>
                  <a:cubicBezTo>
                    <a:pt x="4891694" y="44450"/>
                    <a:pt x="4890424" y="34290"/>
                    <a:pt x="4889154" y="21590"/>
                  </a:cubicBezTo>
                  <a:cubicBezTo>
                    <a:pt x="4878994" y="19050"/>
                    <a:pt x="4870104" y="17780"/>
                    <a:pt x="4859944" y="16510"/>
                  </a:cubicBezTo>
                  <a:cubicBezTo>
                    <a:pt x="4841244" y="15240"/>
                    <a:pt x="4818279" y="16510"/>
                    <a:pt x="4799141" y="16510"/>
                  </a:cubicBezTo>
                  <a:cubicBezTo>
                    <a:pt x="4703451" y="13970"/>
                    <a:pt x="4607762" y="8890"/>
                    <a:pt x="4512073" y="7620"/>
                  </a:cubicBezTo>
                  <a:cubicBezTo>
                    <a:pt x="4332177" y="5080"/>
                    <a:pt x="4148453" y="3810"/>
                    <a:pt x="3968557" y="2540"/>
                  </a:cubicBezTo>
                  <a:cubicBezTo>
                    <a:pt x="3903489" y="2540"/>
                    <a:pt x="3834592" y="0"/>
                    <a:pt x="3769524" y="0"/>
                  </a:cubicBezTo>
                  <a:cubicBezTo>
                    <a:pt x="3612593" y="0"/>
                    <a:pt x="3459490" y="1270"/>
                    <a:pt x="3302560" y="1270"/>
                  </a:cubicBezTo>
                  <a:cubicBezTo>
                    <a:pt x="3210698" y="1270"/>
                    <a:pt x="3118836" y="3810"/>
                    <a:pt x="3023147" y="3810"/>
                  </a:cubicBezTo>
                  <a:cubicBezTo>
                    <a:pt x="2927457" y="5080"/>
                    <a:pt x="1193567" y="7620"/>
                    <a:pt x="1097878" y="7620"/>
                  </a:cubicBezTo>
                  <a:cubicBezTo>
                    <a:pt x="1021326" y="7620"/>
                    <a:pt x="944775" y="6350"/>
                    <a:pt x="868223" y="7620"/>
                  </a:cubicBezTo>
                  <a:cubicBezTo>
                    <a:pt x="799327" y="8890"/>
                    <a:pt x="726603" y="11430"/>
                    <a:pt x="657707" y="12700"/>
                  </a:cubicBezTo>
                  <a:cubicBezTo>
                    <a:pt x="584983" y="15240"/>
                    <a:pt x="512259" y="16510"/>
                    <a:pt x="443363" y="19050"/>
                  </a:cubicBezTo>
                  <a:cubicBezTo>
                    <a:pt x="340018" y="21590"/>
                    <a:pt x="232846" y="24130"/>
                    <a:pt x="129502" y="27940"/>
                  </a:cubicBezTo>
                  <a:cubicBezTo>
                    <a:pt x="68261" y="30480"/>
                    <a:pt x="38100" y="34290"/>
                    <a:pt x="16510" y="36830"/>
                  </a:cubicBezTo>
                  <a:cubicBezTo>
                    <a:pt x="16510" y="38100"/>
                    <a:pt x="13970" y="40640"/>
                    <a:pt x="13970" y="43180"/>
                  </a:cubicBezTo>
                  <a:cubicBezTo>
                    <a:pt x="12700" y="70511"/>
                    <a:pt x="10160" y="75343"/>
                    <a:pt x="8890" y="79965"/>
                  </a:cubicBezTo>
                  <a:cubicBezTo>
                    <a:pt x="7620" y="82696"/>
                    <a:pt x="8890" y="85637"/>
                    <a:pt x="7620" y="88368"/>
                  </a:cubicBezTo>
                  <a:cubicBezTo>
                    <a:pt x="0" y="102233"/>
                    <a:pt x="5080" y="273867"/>
                    <a:pt x="7620" y="287943"/>
                  </a:cubicBezTo>
                  <a:cubicBezTo>
                    <a:pt x="6350" y="299077"/>
                    <a:pt x="11430" y="310001"/>
                    <a:pt x="11430" y="321135"/>
                  </a:cubicBezTo>
                  <a:cubicBezTo>
                    <a:pt x="11430" y="326387"/>
                    <a:pt x="15240" y="331849"/>
                    <a:pt x="7620" y="358461"/>
                  </a:cubicBezTo>
                  <a:cubicBezTo>
                    <a:pt x="5080" y="367351"/>
                    <a:pt x="10160" y="373701"/>
                    <a:pt x="19050" y="374971"/>
                  </a:cubicBezTo>
                  <a:cubicBezTo>
                    <a:pt x="29210" y="376241"/>
                    <a:pt x="38100" y="376241"/>
                    <a:pt x="48260" y="376241"/>
                  </a:cubicBezTo>
                  <a:cubicBezTo>
                    <a:pt x="160122" y="377511"/>
                    <a:pt x="282605" y="377511"/>
                    <a:pt x="408914" y="378781"/>
                  </a:cubicBezTo>
                  <a:cubicBezTo>
                    <a:pt x="477811" y="380051"/>
                    <a:pt x="546707" y="381321"/>
                    <a:pt x="611776" y="382591"/>
                  </a:cubicBezTo>
                  <a:cubicBezTo>
                    <a:pt x="726603" y="383861"/>
                    <a:pt x="837603" y="383861"/>
                    <a:pt x="952430" y="385131"/>
                  </a:cubicBezTo>
                  <a:cubicBezTo>
                    <a:pt x="998361" y="385131"/>
                    <a:pt x="1040464" y="385131"/>
                    <a:pt x="1086395" y="383861"/>
                  </a:cubicBezTo>
                  <a:cubicBezTo>
                    <a:pt x="1105533" y="383861"/>
                    <a:pt x="1128498" y="382591"/>
                    <a:pt x="1147636" y="382591"/>
                  </a:cubicBezTo>
                  <a:cubicBezTo>
                    <a:pt x="1224187" y="383861"/>
                    <a:pt x="2755217" y="374971"/>
                    <a:pt x="2831768" y="376241"/>
                  </a:cubicBezTo>
                  <a:cubicBezTo>
                    <a:pt x="2938940" y="377511"/>
                    <a:pt x="3233663" y="377511"/>
                    <a:pt x="3340835" y="377511"/>
                  </a:cubicBezTo>
                  <a:cubicBezTo>
                    <a:pt x="3382939" y="377511"/>
                    <a:pt x="3421214" y="376241"/>
                    <a:pt x="3463317" y="376241"/>
                  </a:cubicBezTo>
                  <a:cubicBezTo>
                    <a:pt x="3532214" y="377511"/>
                    <a:pt x="3601110" y="378781"/>
                    <a:pt x="3670006" y="380051"/>
                  </a:cubicBezTo>
                  <a:cubicBezTo>
                    <a:pt x="3819282" y="382591"/>
                    <a:pt x="3964729" y="380051"/>
                    <a:pt x="4114005" y="383861"/>
                  </a:cubicBezTo>
                  <a:cubicBezTo>
                    <a:pt x="4362797" y="388941"/>
                    <a:pt x="4615417" y="382591"/>
                    <a:pt x="4859944" y="387671"/>
                  </a:cubicBezTo>
                  <a:cubicBezTo>
                    <a:pt x="4880264" y="388941"/>
                    <a:pt x="4900584" y="387671"/>
                    <a:pt x="4923444" y="387671"/>
                  </a:cubicBezTo>
                  <a:cubicBezTo>
                    <a:pt x="4923444" y="363541"/>
                    <a:pt x="4923444" y="350841"/>
                    <a:pt x="4923444" y="332059"/>
                  </a:cubicBezTo>
                  <a:cubicBezTo>
                    <a:pt x="4922174" y="321345"/>
                    <a:pt x="4919634" y="311261"/>
                    <a:pt x="4919634" y="300337"/>
                  </a:cubicBezTo>
                  <a:close/>
                </a:path>
              </a:pathLst>
            </a:custGeom>
            <a:solidFill>
              <a:srgbClr val="EFEFEF"/>
            </a:solidFill>
          </p:spPr>
        </p:sp>
      </p:grpSp>
      <p:pic>
        <p:nvPicPr>
          <p:cNvPr id="12" name="Picture 12">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29024" y="5615443"/>
            <a:ext cx="324471" cy="343811"/>
          </a:xfrm>
          <a:prstGeom prst="rect">
            <a:avLst/>
          </a:prstGeom>
        </p:spPr>
      </p:pic>
      <p:sp>
        <p:nvSpPr>
          <p:cNvPr id="13" name="TextBox 13"/>
          <p:cNvSpPr txBox="1"/>
          <p:nvPr/>
        </p:nvSpPr>
        <p:spPr>
          <a:xfrm>
            <a:off x="2376408" y="5570358"/>
            <a:ext cx="13535183" cy="422910"/>
          </a:xfrm>
          <a:prstGeom prst="rect">
            <a:avLst/>
          </a:prstGeom>
        </p:spPr>
        <p:txBody>
          <a:bodyPr lIns="0" tIns="0" rIns="0" bIns="0" rtlCol="0" anchor="t">
            <a:spAutoFit/>
          </a:bodyPr>
          <a:lstStyle/>
          <a:p>
            <a:pPr>
              <a:lnSpc>
                <a:spcPts val="3510"/>
              </a:lnSpc>
            </a:pPr>
            <a:r>
              <a:rPr lang="en-US" sz="2700">
                <a:solidFill>
                  <a:srgbClr val="000000"/>
                </a:solidFill>
                <a:latin typeface="Poppins Medium Bold"/>
              </a:rPr>
              <a:t>Begin planning your presentation</a:t>
            </a:r>
          </a:p>
        </p:txBody>
      </p:sp>
      <p:grpSp>
        <p:nvGrpSpPr>
          <p:cNvPr id="14" name="Group 14">
            <a:extLst>
              <a:ext uri="{C183D7F6-B498-43B3-948B-1728B52AA6E4}">
                <adec:decorative xmlns:adec="http://schemas.microsoft.com/office/drawing/2017/decorative" val="1"/>
              </a:ext>
            </a:extLst>
          </p:cNvPr>
          <p:cNvGrpSpPr/>
          <p:nvPr/>
        </p:nvGrpSpPr>
        <p:grpSpPr>
          <a:xfrm>
            <a:off x="1028700" y="7324374"/>
            <a:ext cx="16230600" cy="1287696"/>
            <a:chOff x="0" y="0"/>
            <a:chExt cx="4918364" cy="390211"/>
          </a:xfrm>
        </p:grpSpPr>
        <p:sp>
          <p:nvSpPr>
            <p:cNvPr id="15" name="Freeform 15"/>
            <p:cNvSpPr/>
            <p:nvPr/>
          </p:nvSpPr>
          <p:spPr>
            <a:xfrm>
              <a:off x="-3810" y="1270"/>
              <a:ext cx="4923444" cy="388941"/>
            </a:xfrm>
            <a:custGeom>
              <a:avLst/>
              <a:gdLst/>
              <a:ahLst/>
              <a:cxnLst/>
              <a:rect l="l" t="t" r="r" b="b"/>
              <a:pathLst>
                <a:path w="4923444" h="388941">
                  <a:moveTo>
                    <a:pt x="4919634" y="300337"/>
                  </a:moveTo>
                  <a:cubicBezTo>
                    <a:pt x="4919634" y="287943"/>
                    <a:pt x="4923444" y="275338"/>
                    <a:pt x="4917094" y="262943"/>
                  </a:cubicBezTo>
                  <a:cubicBezTo>
                    <a:pt x="4909474" y="254750"/>
                    <a:pt x="4898044" y="93200"/>
                    <a:pt x="4898044" y="85007"/>
                  </a:cubicBezTo>
                  <a:cubicBezTo>
                    <a:pt x="4895504" y="79334"/>
                    <a:pt x="4894234" y="73452"/>
                    <a:pt x="4891694" y="54610"/>
                  </a:cubicBezTo>
                  <a:cubicBezTo>
                    <a:pt x="4891694" y="44450"/>
                    <a:pt x="4890424" y="34290"/>
                    <a:pt x="4889154" y="21590"/>
                  </a:cubicBezTo>
                  <a:cubicBezTo>
                    <a:pt x="4878994" y="19050"/>
                    <a:pt x="4870104" y="17780"/>
                    <a:pt x="4859944" y="16510"/>
                  </a:cubicBezTo>
                  <a:cubicBezTo>
                    <a:pt x="4841244" y="15240"/>
                    <a:pt x="4818279" y="16510"/>
                    <a:pt x="4799141" y="16510"/>
                  </a:cubicBezTo>
                  <a:cubicBezTo>
                    <a:pt x="4703451" y="13970"/>
                    <a:pt x="4607762" y="8890"/>
                    <a:pt x="4512073" y="7620"/>
                  </a:cubicBezTo>
                  <a:cubicBezTo>
                    <a:pt x="4332177" y="5080"/>
                    <a:pt x="4148453" y="3810"/>
                    <a:pt x="3968557" y="2540"/>
                  </a:cubicBezTo>
                  <a:cubicBezTo>
                    <a:pt x="3903489" y="2540"/>
                    <a:pt x="3834592" y="0"/>
                    <a:pt x="3769524" y="0"/>
                  </a:cubicBezTo>
                  <a:cubicBezTo>
                    <a:pt x="3612593" y="0"/>
                    <a:pt x="3459490" y="1270"/>
                    <a:pt x="3302560" y="1270"/>
                  </a:cubicBezTo>
                  <a:cubicBezTo>
                    <a:pt x="3210698" y="1270"/>
                    <a:pt x="3118836" y="3810"/>
                    <a:pt x="3023147" y="3810"/>
                  </a:cubicBezTo>
                  <a:cubicBezTo>
                    <a:pt x="2927457" y="5080"/>
                    <a:pt x="1193567" y="7620"/>
                    <a:pt x="1097878" y="7620"/>
                  </a:cubicBezTo>
                  <a:cubicBezTo>
                    <a:pt x="1021326" y="7620"/>
                    <a:pt x="944775" y="6350"/>
                    <a:pt x="868223" y="7620"/>
                  </a:cubicBezTo>
                  <a:cubicBezTo>
                    <a:pt x="799327" y="8890"/>
                    <a:pt x="726603" y="11430"/>
                    <a:pt x="657707" y="12700"/>
                  </a:cubicBezTo>
                  <a:cubicBezTo>
                    <a:pt x="584983" y="15240"/>
                    <a:pt x="512259" y="16510"/>
                    <a:pt x="443363" y="19050"/>
                  </a:cubicBezTo>
                  <a:cubicBezTo>
                    <a:pt x="340018" y="21590"/>
                    <a:pt x="232846" y="24130"/>
                    <a:pt x="129502" y="27940"/>
                  </a:cubicBezTo>
                  <a:cubicBezTo>
                    <a:pt x="68261" y="30480"/>
                    <a:pt x="38100" y="34290"/>
                    <a:pt x="16510" y="36830"/>
                  </a:cubicBezTo>
                  <a:cubicBezTo>
                    <a:pt x="16510" y="38100"/>
                    <a:pt x="13970" y="40640"/>
                    <a:pt x="13970" y="43180"/>
                  </a:cubicBezTo>
                  <a:cubicBezTo>
                    <a:pt x="12700" y="70511"/>
                    <a:pt x="10160" y="75343"/>
                    <a:pt x="8890" y="79965"/>
                  </a:cubicBezTo>
                  <a:cubicBezTo>
                    <a:pt x="7620" y="82696"/>
                    <a:pt x="8890" y="85637"/>
                    <a:pt x="7620" y="88368"/>
                  </a:cubicBezTo>
                  <a:cubicBezTo>
                    <a:pt x="0" y="102233"/>
                    <a:pt x="5080" y="273867"/>
                    <a:pt x="7620" y="287943"/>
                  </a:cubicBezTo>
                  <a:cubicBezTo>
                    <a:pt x="6350" y="299077"/>
                    <a:pt x="11430" y="310001"/>
                    <a:pt x="11430" y="321135"/>
                  </a:cubicBezTo>
                  <a:cubicBezTo>
                    <a:pt x="11430" y="326387"/>
                    <a:pt x="15240" y="331849"/>
                    <a:pt x="7620" y="358461"/>
                  </a:cubicBezTo>
                  <a:cubicBezTo>
                    <a:pt x="5080" y="367351"/>
                    <a:pt x="10160" y="373701"/>
                    <a:pt x="19050" y="374971"/>
                  </a:cubicBezTo>
                  <a:cubicBezTo>
                    <a:pt x="29210" y="376241"/>
                    <a:pt x="38100" y="376241"/>
                    <a:pt x="48260" y="376241"/>
                  </a:cubicBezTo>
                  <a:cubicBezTo>
                    <a:pt x="160122" y="377511"/>
                    <a:pt x="282605" y="377511"/>
                    <a:pt x="408914" y="378781"/>
                  </a:cubicBezTo>
                  <a:cubicBezTo>
                    <a:pt x="477811" y="380051"/>
                    <a:pt x="546707" y="381321"/>
                    <a:pt x="611776" y="382591"/>
                  </a:cubicBezTo>
                  <a:cubicBezTo>
                    <a:pt x="726603" y="383861"/>
                    <a:pt x="837603" y="383861"/>
                    <a:pt x="952430" y="385131"/>
                  </a:cubicBezTo>
                  <a:cubicBezTo>
                    <a:pt x="998361" y="385131"/>
                    <a:pt x="1040464" y="385131"/>
                    <a:pt x="1086395" y="383861"/>
                  </a:cubicBezTo>
                  <a:cubicBezTo>
                    <a:pt x="1105533" y="383861"/>
                    <a:pt x="1128498" y="382591"/>
                    <a:pt x="1147636" y="382591"/>
                  </a:cubicBezTo>
                  <a:cubicBezTo>
                    <a:pt x="1224187" y="383861"/>
                    <a:pt x="2755217" y="374971"/>
                    <a:pt x="2831768" y="376241"/>
                  </a:cubicBezTo>
                  <a:cubicBezTo>
                    <a:pt x="2938940" y="377511"/>
                    <a:pt x="3233663" y="377511"/>
                    <a:pt x="3340835" y="377511"/>
                  </a:cubicBezTo>
                  <a:cubicBezTo>
                    <a:pt x="3382939" y="377511"/>
                    <a:pt x="3421214" y="376241"/>
                    <a:pt x="3463317" y="376241"/>
                  </a:cubicBezTo>
                  <a:cubicBezTo>
                    <a:pt x="3532214" y="377511"/>
                    <a:pt x="3601110" y="378781"/>
                    <a:pt x="3670006" y="380051"/>
                  </a:cubicBezTo>
                  <a:cubicBezTo>
                    <a:pt x="3819282" y="382591"/>
                    <a:pt x="3964729" y="380051"/>
                    <a:pt x="4114005" y="383861"/>
                  </a:cubicBezTo>
                  <a:cubicBezTo>
                    <a:pt x="4362797" y="388941"/>
                    <a:pt x="4615417" y="382591"/>
                    <a:pt x="4859944" y="387671"/>
                  </a:cubicBezTo>
                  <a:cubicBezTo>
                    <a:pt x="4880264" y="388941"/>
                    <a:pt x="4900584" y="387671"/>
                    <a:pt x="4923444" y="387671"/>
                  </a:cubicBezTo>
                  <a:cubicBezTo>
                    <a:pt x="4923444" y="363541"/>
                    <a:pt x="4923444" y="350841"/>
                    <a:pt x="4923444" y="332059"/>
                  </a:cubicBezTo>
                  <a:cubicBezTo>
                    <a:pt x="4922174" y="321345"/>
                    <a:pt x="4919634" y="311261"/>
                    <a:pt x="4919634" y="300337"/>
                  </a:cubicBezTo>
                  <a:close/>
                </a:path>
              </a:pathLst>
            </a:custGeom>
            <a:solidFill>
              <a:srgbClr val="EFEFEF"/>
            </a:solidFill>
          </p:spPr>
        </p:sp>
      </p:grpSp>
      <p:pic>
        <p:nvPicPr>
          <p:cNvPr id="16" name="Picture 16">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29024" y="7796317"/>
            <a:ext cx="324471" cy="343811"/>
          </a:xfrm>
          <a:prstGeom prst="rect">
            <a:avLst/>
          </a:prstGeom>
        </p:spPr>
      </p:pic>
      <p:sp>
        <p:nvSpPr>
          <p:cNvPr id="17" name="TextBox 17"/>
          <p:cNvSpPr txBox="1"/>
          <p:nvPr/>
        </p:nvSpPr>
        <p:spPr>
          <a:xfrm>
            <a:off x="2376408" y="7751232"/>
            <a:ext cx="13535183" cy="422910"/>
          </a:xfrm>
          <a:prstGeom prst="rect">
            <a:avLst/>
          </a:prstGeom>
        </p:spPr>
        <p:txBody>
          <a:bodyPr lIns="0" tIns="0" rIns="0" bIns="0" rtlCol="0" anchor="t">
            <a:spAutoFit/>
          </a:bodyPr>
          <a:lstStyle/>
          <a:p>
            <a:pPr>
              <a:lnSpc>
                <a:spcPts val="3510"/>
              </a:lnSpc>
            </a:pPr>
            <a:r>
              <a:rPr lang="en-US" sz="2700">
                <a:solidFill>
                  <a:srgbClr val="000000"/>
                </a:solidFill>
                <a:latin typeface="Poppins Medium Bold"/>
              </a:rPr>
              <a:t>Summarise your goals to achieve by the next session </a:t>
            </a:r>
          </a:p>
        </p:txBody>
      </p:sp>
      <p:sp>
        <p:nvSpPr>
          <p:cNvPr id="18" name="TextBox 18"/>
          <p:cNvSpPr txBox="1"/>
          <p:nvPr/>
        </p:nvSpPr>
        <p:spPr>
          <a:xfrm>
            <a:off x="2299487" y="6574657"/>
            <a:ext cx="14669125" cy="422910"/>
          </a:xfrm>
          <a:prstGeom prst="rect">
            <a:avLst/>
          </a:prstGeom>
        </p:spPr>
        <p:txBody>
          <a:bodyPr lIns="0" tIns="0" rIns="0" bIns="0" rtlCol="0" anchor="t">
            <a:spAutoFit/>
          </a:bodyPr>
          <a:lstStyle/>
          <a:p>
            <a:pPr marL="582930" lvl="1" indent="-291465">
              <a:lnSpc>
                <a:spcPts val="3510"/>
              </a:lnSpc>
              <a:buFont typeface="Arial"/>
              <a:buChar char="•"/>
            </a:pPr>
            <a:r>
              <a:rPr lang="en-US" sz="2700">
                <a:solidFill>
                  <a:srgbClr val="000000"/>
                </a:solidFill>
                <a:latin typeface="Poppins Medium"/>
              </a:rPr>
              <a:t>Use the C.A.R.E. model to address the presentation's key questions</a:t>
            </a:r>
          </a:p>
        </p:txBody>
      </p:sp>
      <p:sp>
        <p:nvSpPr>
          <p:cNvPr id="19" name="TextBox 19"/>
          <p:cNvSpPr txBox="1"/>
          <p:nvPr/>
        </p:nvSpPr>
        <p:spPr>
          <a:xfrm>
            <a:off x="2299487" y="8835390"/>
            <a:ext cx="14669125" cy="422910"/>
          </a:xfrm>
          <a:prstGeom prst="rect">
            <a:avLst/>
          </a:prstGeom>
        </p:spPr>
        <p:txBody>
          <a:bodyPr lIns="0" tIns="0" rIns="0" bIns="0" rtlCol="0" anchor="t">
            <a:spAutoFit/>
          </a:bodyPr>
          <a:lstStyle/>
          <a:p>
            <a:pPr marL="582930" lvl="1" indent="-291465">
              <a:lnSpc>
                <a:spcPts val="3510"/>
              </a:lnSpc>
              <a:buFont typeface="Arial"/>
              <a:buChar char="•"/>
            </a:pPr>
            <a:r>
              <a:rPr lang="en-US" sz="2700">
                <a:solidFill>
                  <a:srgbClr val="000000"/>
                </a:solidFill>
                <a:latin typeface="Poppins Medium"/>
              </a:rPr>
              <a:t>Equally divide the responsiblities between the members of your group</a:t>
            </a:r>
          </a:p>
        </p:txBody>
      </p:sp>
      <p:sp>
        <p:nvSpPr>
          <p:cNvPr id="20" name="TextBox 20"/>
          <p:cNvSpPr txBox="1"/>
          <p:nvPr/>
        </p:nvSpPr>
        <p:spPr>
          <a:xfrm>
            <a:off x="2299487" y="3966982"/>
            <a:ext cx="14669125" cy="861060"/>
          </a:xfrm>
          <a:prstGeom prst="rect">
            <a:avLst/>
          </a:prstGeom>
        </p:spPr>
        <p:txBody>
          <a:bodyPr lIns="0" tIns="0" rIns="0" bIns="0" rtlCol="0" anchor="t">
            <a:spAutoFit/>
          </a:bodyPr>
          <a:lstStyle/>
          <a:p>
            <a:pPr marL="582930" lvl="1" indent="-291465">
              <a:lnSpc>
                <a:spcPts val="3510"/>
              </a:lnSpc>
              <a:buFont typeface="Arial"/>
              <a:buChar char="•"/>
            </a:pPr>
            <a:r>
              <a:rPr lang="en-US" sz="2700">
                <a:solidFill>
                  <a:srgbClr val="000000"/>
                </a:solidFill>
                <a:latin typeface="Poppins Medium"/>
              </a:rPr>
              <a:t>Has everyone completed their allocated tasks? </a:t>
            </a:r>
          </a:p>
          <a:p>
            <a:pPr marL="582930" lvl="1" indent="-291465">
              <a:lnSpc>
                <a:spcPts val="3510"/>
              </a:lnSpc>
              <a:buFont typeface="Arial"/>
              <a:buChar char="•"/>
            </a:pPr>
            <a:r>
              <a:rPr lang="en-US" sz="2700">
                <a:solidFill>
                  <a:srgbClr val="000000"/>
                </a:solidFill>
                <a:latin typeface="Poppins Medium"/>
              </a:rPr>
              <a:t>Is there anything you still need to complete to finish your project?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115661" y="1795692"/>
            <a:ext cx="5199299" cy="493933"/>
          </a:xfrm>
          <a:prstGeom prst="rect">
            <a:avLst/>
          </a:prstGeom>
        </p:spPr>
      </p:pic>
      <p:sp>
        <p:nvSpPr>
          <p:cNvPr id="3" name="TextBox 3"/>
          <p:cNvSpPr txBox="1"/>
          <p:nvPr/>
        </p:nvSpPr>
        <p:spPr>
          <a:xfrm>
            <a:off x="2065442" y="540200"/>
            <a:ext cx="5776962" cy="1749425"/>
          </a:xfrm>
          <a:prstGeom prst="rect">
            <a:avLst/>
          </a:prstGeom>
        </p:spPr>
        <p:txBody>
          <a:bodyPr lIns="0" tIns="0" rIns="0" bIns="0" rtlCol="0" anchor="t">
            <a:spAutoFit/>
          </a:bodyPr>
          <a:lstStyle/>
          <a:p>
            <a:pPr>
              <a:lnSpc>
                <a:spcPts val="13000"/>
              </a:lnSpc>
            </a:pPr>
            <a:r>
              <a:rPr lang="en-US" sz="13000" dirty="0">
                <a:solidFill>
                  <a:srgbClr val="000000"/>
                </a:solidFill>
                <a:latin typeface="Lumios Marker Bold"/>
              </a:rPr>
              <a:t>Reflection:</a:t>
            </a:r>
          </a:p>
        </p:txBody>
      </p:sp>
      <p:sp>
        <p:nvSpPr>
          <p:cNvPr id="4" name="TextBox 4"/>
          <p:cNvSpPr txBox="1">
            <a:spLocks noGrp="1"/>
          </p:cNvSpPr>
          <p:nvPr>
            <p:ph type="title" idx="4294967295"/>
          </p:nvPr>
        </p:nvSpPr>
        <p:spPr>
          <a:xfrm>
            <a:off x="7419991" y="881292"/>
            <a:ext cx="8891143" cy="94297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7560"/>
              </a:lnSpc>
              <a:spcBef>
                <a:spcPts val="0"/>
              </a:spcBef>
              <a:spcAft>
                <a:spcPts val="0"/>
              </a:spcAft>
              <a:buClrTx/>
              <a:buSzTx/>
              <a:buFontTx/>
              <a:buNone/>
              <a:tabLst/>
              <a:defRPr/>
            </a:pPr>
            <a:r>
              <a:rPr kumimoji="0" lang="en-US" sz="6300" b="0" i="0" u="none" strike="noStrike" kern="1200" cap="none" spc="0" normalizeH="0" baseline="0" noProof="0" dirty="0">
                <a:ln>
                  <a:noFill/>
                </a:ln>
                <a:solidFill>
                  <a:srgbClr val="000000"/>
                </a:solidFill>
                <a:effectLst/>
                <a:uLnTx/>
                <a:uFillTx/>
                <a:latin typeface="Poppins Medium"/>
                <a:ea typeface="+mn-ea"/>
                <a:cs typeface="+mn-cs"/>
              </a:rPr>
              <a:t>Faith and the climate</a:t>
            </a:r>
          </a:p>
        </p:txBody>
      </p:sp>
      <p:pic>
        <p:nvPicPr>
          <p:cNvPr id="5" name="Picture 5">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230438">
            <a:off x="16614330" y="42259"/>
            <a:ext cx="1322849" cy="2242116"/>
          </a:xfrm>
          <a:prstGeom prst="rect">
            <a:avLst/>
          </a:prstGeom>
        </p:spPr>
      </p:pic>
      <p:grpSp>
        <p:nvGrpSpPr>
          <p:cNvPr id="7" name="Group 7">
            <a:extLst>
              <a:ext uri="{C183D7F6-B498-43B3-948B-1728B52AA6E4}">
                <adec:decorative xmlns:adec="http://schemas.microsoft.com/office/drawing/2017/decorative" val="1"/>
              </a:ext>
            </a:extLst>
          </p:cNvPr>
          <p:cNvGrpSpPr/>
          <p:nvPr/>
        </p:nvGrpSpPr>
        <p:grpSpPr>
          <a:xfrm>
            <a:off x="1028700" y="2493274"/>
            <a:ext cx="16230600" cy="1287696"/>
            <a:chOff x="0" y="0"/>
            <a:chExt cx="4918364" cy="390211"/>
          </a:xfrm>
        </p:grpSpPr>
        <p:sp>
          <p:nvSpPr>
            <p:cNvPr id="8" name="Freeform 8"/>
            <p:cNvSpPr/>
            <p:nvPr/>
          </p:nvSpPr>
          <p:spPr>
            <a:xfrm>
              <a:off x="-3810" y="1270"/>
              <a:ext cx="4923444" cy="388941"/>
            </a:xfrm>
            <a:custGeom>
              <a:avLst/>
              <a:gdLst/>
              <a:ahLst/>
              <a:cxnLst/>
              <a:rect l="l" t="t" r="r" b="b"/>
              <a:pathLst>
                <a:path w="4923444" h="388941">
                  <a:moveTo>
                    <a:pt x="4919634" y="300337"/>
                  </a:moveTo>
                  <a:cubicBezTo>
                    <a:pt x="4919634" y="287943"/>
                    <a:pt x="4923444" y="275338"/>
                    <a:pt x="4917094" y="262943"/>
                  </a:cubicBezTo>
                  <a:cubicBezTo>
                    <a:pt x="4909474" y="254750"/>
                    <a:pt x="4898044" y="93200"/>
                    <a:pt x="4898044" y="85007"/>
                  </a:cubicBezTo>
                  <a:cubicBezTo>
                    <a:pt x="4895504" y="79334"/>
                    <a:pt x="4894234" y="73452"/>
                    <a:pt x="4891694" y="54610"/>
                  </a:cubicBezTo>
                  <a:cubicBezTo>
                    <a:pt x="4891694" y="44450"/>
                    <a:pt x="4890424" y="34290"/>
                    <a:pt x="4889154" y="21590"/>
                  </a:cubicBezTo>
                  <a:cubicBezTo>
                    <a:pt x="4878994" y="19050"/>
                    <a:pt x="4870104" y="17780"/>
                    <a:pt x="4859944" y="16510"/>
                  </a:cubicBezTo>
                  <a:cubicBezTo>
                    <a:pt x="4841244" y="15240"/>
                    <a:pt x="4818279" y="16510"/>
                    <a:pt x="4799141" y="16510"/>
                  </a:cubicBezTo>
                  <a:cubicBezTo>
                    <a:pt x="4703451" y="13970"/>
                    <a:pt x="4607762" y="8890"/>
                    <a:pt x="4512073" y="7620"/>
                  </a:cubicBezTo>
                  <a:cubicBezTo>
                    <a:pt x="4332177" y="5080"/>
                    <a:pt x="4148453" y="3810"/>
                    <a:pt x="3968557" y="2540"/>
                  </a:cubicBezTo>
                  <a:cubicBezTo>
                    <a:pt x="3903489" y="2540"/>
                    <a:pt x="3834592" y="0"/>
                    <a:pt x="3769524" y="0"/>
                  </a:cubicBezTo>
                  <a:cubicBezTo>
                    <a:pt x="3612593" y="0"/>
                    <a:pt x="3459490" y="1270"/>
                    <a:pt x="3302560" y="1270"/>
                  </a:cubicBezTo>
                  <a:cubicBezTo>
                    <a:pt x="3210698" y="1270"/>
                    <a:pt x="3118836" y="3810"/>
                    <a:pt x="3023147" y="3810"/>
                  </a:cubicBezTo>
                  <a:cubicBezTo>
                    <a:pt x="2927457" y="5080"/>
                    <a:pt x="1193567" y="7620"/>
                    <a:pt x="1097878" y="7620"/>
                  </a:cubicBezTo>
                  <a:cubicBezTo>
                    <a:pt x="1021326" y="7620"/>
                    <a:pt x="944775" y="6350"/>
                    <a:pt x="868223" y="7620"/>
                  </a:cubicBezTo>
                  <a:cubicBezTo>
                    <a:pt x="799327" y="8890"/>
                    <a:pt x="726603" y="11430"/>
                    <a:pt x="657707" y="12700"/>
                  </a:cubicBezTo>
                  <a:cubicBezTo>
                    <a:pt x="584983" y="15240"/>
                    <a:pt x="512259" y="16510"/>
                    <a:pt x="443363" y="19050"/>
                  </a:cubicBezTo>
                  <a:cubicBezTo>
                    <a:pt x="340018" y="21590"/>
                    <a:pt x="232846" y="24130"/>
                    <a:pt x="129502" y="27940"/>
                  </a:cubicBezTo>
                  <a:cubicBezTo>
                    <a:pt x="68261" y="30480"/>
                    <a:pt x="38100" y="34290"/>
                    <a:pt x="16510" y="36830"/>
                  </a:cubicBezTo>
                  <a:cubicBezTo>
                    <a:pt x="16510" y="38100"/>
                    <a:pt x="13970" y="40640"/>
                    <a:pt x="13970" y="43180"/>
                  </a:cubicBezTo>
                  <a:cubicBezTo>
                    <a:pt x="12700" y="70511"/>
                    <a:pt x="10160" y="75343"/>
                    <a:pt x="8890" y="79965"/>
                  </a:cubicBezTo>
                  <a:cubicBezTo>
                    <a:pt x="7620" y="82696"/>
                    <a:pt x="8890" y="85637"/>
                    <a:pt x="7620" y="88368"/>
                  </a:cubicBezTo>
                  <a:cubicBezTo>
                    <a:pt x="0" y="102233"/>
                    <a:pt x="5080" y="273867"/>
                    <a:pt x="7620" y="287943"/>
                  </a:cubicBezTo>
                  <a:cubicBezTo>
                    <a:pt x="6350" y="299077"/>
                    <a:pt x="11430" y="310001"/>
                    <a:pt x="11430" y="321135"/>
                  </a:cubicBezTo>
                  <a:cubicBezTo>
                    <a:pt x="11430" y="326387"/>
                    <a:pt x="15240" y="331849"/>
                    <a:pt x="7620" y="358461"/>
                  </a:cubicBezTo>
                  <a:cubicBezTo>
                    <a:pt x="5080" y="367351"/>
                    <a:pt x="10160" y="373701"/>
                    <a:pt x="19050" y="374971"/>
                  </a:cubicBezTo>
                  <a:cubicBezTo>
                    <a:pt x="29210" y="376241"/>
                    <a:pt x="38100" y="376241"/>
                    <a:pt x="48260" y="376241"/>
                  </a:cubicBezTo>
                  <a:cubicBezTo>
                    <a:pt x="160122" y="377511"/>
                    <a:pt x="282605" y="377511"/>
                    <a:pt x="408914" y="378781"/>
                  </a:cubicBezTo>
                  <a:cubicBezTo>
                    <a:pt x="477811" y="380051"/>
                    <a:pt x="546707" y="381321"/>
                    <a:pt x="611776" y="382591"/>
                  </a:cubicBezTo>
                  <a:cubicBezTo>
                    <a:pt x="726603" y="383861"/>
                    <a:pt x="837603" y="383861"/>
                    <a:pt x="952430" y="385131"/>
                  </a:cubicBezTo>
                  <a:cubicBezTo>
                    <a:pt x="998361" y="385131"/>
                    <a:pt x="1040464" y="385131"/>
                    <a:pt x="1086395" y="383861"/>
                  </a:cubicBezTo>
                  <a:cubicBezTo>
                    <a:pt x="1105533" y="383861"/>
                    <a:pt x="1128498" y="382591"/>
                    <a:pt x="1147636" y="382591"/>
                  </a:cubicBezTo>
                  <a:cubicBezTo>
                    <a:pt x="1224187" y="383861"/>
                    <a:pt x="2755217" y="374971"/>
                    <a:pt x="2831768" y="376241"/>
                  </a:cubicBezTo>
                  <a:cubicBezTo>
                    <a:pt x="2938940" y="377511"/>
                    <a:pt x="3233663" y="377511"/>
                    <a:pt x="3340835" y="377511"/>
                  </a:cubicBezTo>
                  <a:cubicBezTo>
                    <a:pt x="3382939" y="377511"/>
                    <a:pt x="3421214" y="376241"/>
                    <a:pt x="3463317" y="376241"/>
                  </a:cubicBezTo>
                  <a:cubicBezTo>
                    <a:pt x="3532214" y="377511"/>
                    <a:pt x="3601110" y="378781"/>
                    <a:pt x="3670006" y="380051"/>
                  </a:cubicBezTo>
                  <a:cubicBezTo>
                    <a:pt x="3819282" y="382591"/>
                    <a:pt x="3964729" y="380051"/>
                    <a:pt x="4114005" y="383861"/>
                  </a:cubicBezTo>
                  <a:cubicBezTo>
                    <a:pt x="4362797" y="388941"/>
                    <a:pt x="4615417" y="382591"/>
                    <a:pt x="4859944" y="387671"/>
                  </a:cubicBezTo>
                  <a:cubicBezTo>
                    <a:pt x="4880264" y="388941"/>
                    <a:pt x="4900584" y="387671"/>
                    <a:pt x="4923444" y="387671"/>
                  </a:cubicBezTo>
                  <a:cubicBezTo>
                    <a:pt x="4923444" y="363541"/>
                    <a:pt x="4923444" y="350841"/>
                    <a:pt x="4923444" y="332059"/>
                  </a:cubicBezTo>
                  <a:cubicBezTo>
                    <a:pt x="4922174" y="321345"/>
                    <a:pt x="4919634" y="311261"/>
                    <a:pt x="4919634" y="300337"/>
                  </a:cubicBezTo>
                  <a:close/>
                </a:path>
              </a:pathLst>
            </a:custGeom>
            <a:solidFill>
              <a:srgbClr val="EFEFEF"/>
            </a:solidFill>
          </p:spPr>
        </p:sp>
      </p:grpSp>
      <p:pic>
        <p:nvPicPr>
          <p:cNvPr id="9" name="Picture 9">
            <a:extLs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29025" y="2965216"/>
            <a:ext cx="324471" cy="343810"/>
          </a:xfrm>
          <a:prstGeom prst="rect">
            <a:avLst/>
          </a:prstGeom>
        </p:spPr>
      </p:pic>
      <p:sp>
        <p:nvSpPr>
          <p:cNvPr id="10" name="TextBox 10"/>
          <p:cNvSpPr txBox="1"/>
          <p:nvPr/>
        </p:nvSpPr>
        <p:spPr>
          <a:xfrm>
            <a:off x="2376409" y="2924894"/>
            <a:ext cx="13535183" cy="418147"/>
          </a:xfrm>
          <a:prstGeom prst="rect">
            <a:avLst/>
          </a:prstGeom>
        </p:spPr>
        <p:txBody>
          <a:bodyPr lIns="0" tIns="0" rIns="0" bIns="0" rtlCol="0" anchor="t">
            <a:spAutoFit/>
          </a:bodyPr>
          <a:lstStyle/>
          <a:p>
            <a:pPr>
              <a:lnSpc>
                <a:spcPts val="3510"/>
              </a:lnSpc>
            </a:pPr>
            <a:r>
              <a:rPr lang="en-US" sz="2700">
                <a:solidFill>
                  <a:srgbClr val="000000"/>
                </a:solidFill>
                <a:latin typeface="Poppins Medium Bold"/>
              </a:rPr>
              <a:t>Read the extract from Laudato Si' on your worksheet</a:t>
            </a:r>
          </a:p>
        </p:txBody>
      </p:sp>
      <p:grpSp>
        <p:nvGrpSpPr>
          <p:cNvPr id="12" name="Group 12">
            <a:extLst>
              <a:ext uri="{C183D7F6-B498-43B3-948B-1728B52AA6E4}">
                <adec:decorative xmlns:adec="http://schemas.microsoft.com/office/drawing/2017/decorative" val="1"/>
              </a:ext>
            </a:extLst>
          </p:cNvPr>
          <p:cNvGrpSpPr/>
          <p:nvPr/>
        </p:nvGrpSpPr>
        <p:grpSpPr>
          <a:xfrm>
            <a:off x="1028700" y="4429943"/>
            <a:ext cx="16230600" cy="1725846"/>
            <a:chOff x="0" y="0"/>
            <a:chExt cx="4918364" cy="522984"/>
          </a:xfrm>
        </p:grpSpPr>
        <p:sp>
          <p:nvSpPr>
            <p:cNvPr id="13" name="Freeform 13"/>
            <p:cNvSpPr/>
            <p:nvPr/>
          </p:nvSpPr>
          <p:spPr>
            <a:xfrm>
              <a:off x="-3810" y="1270"/>
              <a:ext cx="4923444" cy="521714"/>
            </a:xfrm>
            <a:custGeom>
              <a:avLst/>
              <a:gdLst/>
              <a:ahLst/>
              <a:cxnLst/>
              <a:rect l="l" t="t" r="r" b="b"/>
              <a:pathLst>
                <a:path w="4923444" h="521714">
                  <a:moveTo>
                    <a:pt x="4919634" y="416655"/>
                  </a:moveTo>
                  <a:cubicBezTo>
                    <a:pt x="4919634" y="397990"/>
                    <a:pt x="4923444" y="379010"/>
                    <a:pt x="4917094" y="360345"/>
                  </a:cubicBezTo>
                  <a:cubicBezTo>
                    <a:pt x="4909474" y="348008"/>
                    <a:pt x="4898044" y="104738"/>
                    <a:pt x="4898044" y="92400"/>
                  </a:cubicBezTo>
                  <a:cubicBezTo>
                    <a:pt x="4895504" y="83859"/>
                    <a:pt x="4894234" y="75001"/>
                    <a:pt x="4891694" y="54610"/>
                  </a:cubicBezTo>
                  <a:cubicBezTo>
                    <a:pt x="4891694" y="44450"/>
                    <a:pt x="4890424" y="34290"/>
                    <a:pt x="4889154" y="21590"/>
                  </a:cubicBezTo>
                  <a:cubicBezTo>
                    <a:pt x="4878994" y="19050"/>
                    <a:pt x="4870104" y="17780"/>
                    <a:pt x="4859944" y="16510"/>
                  </a:cubicBezTo>
                  <a:cubicBezTo>
                    <a:pt x="4841244" y="15240"/>
                    <a:pt x="4818279" y="16510"/>
                    <a:pt x="4799141" y="16510"/>
                  </a:cubicBezTo>
                  <a:cubicBezTo>
                    <a:pt x="4703451" y="13970"/>
                    <a:pt x="4607762" y="8890"/>
                    <a:pt x="4512073" y="7620"/>
                  </a:cubicBezTo>
                  <a:cubicBezTo>
                    <a:pt x="4332177" y="5080"/>
                    <a:pt x="4148453" y="3810"/>
                    <a:pt x="3968557" y="2540"/>
                  </a:cubicBezTo>
                  <a:cubicBezTo>
                    <a:pt x="3903489" y="2540"/>
                    <a:pt x="3834592" y="0"/>
                    <a:pt x="3769524" y="0"/>
                  </a:cubicBezTo>
                  <a:cubicBezTo>
                    <a:pt x="3612593" y="0"/>
                    <a:pt x="3459490" y="1270"/>
                    <a:pt x="3302560" y="1270"/>
                  </a:cubicBezTo>
                  <a:cubicBezTo>
                    <a:pt x="3210698" y="1270"/>
                    <a:pt x="3118836" y="3810"/>
                    <a:pt x="3023147" y="3810"/>
                  </a:cubicBezTo>
                  <a:cubicBezTo>
                    <a:pt x="2927457" y="5080"/>
                    <a:pt x="1193567" y="7620"/>
                    <a:pt x="1097878" y="7620"/>
                  </a:cubicBezTo>
                  <a:cubicBezTo>
                    <a:pt x="1021326" y="7620"/>
                    <a:pt x="944775" y="6350"/>
                    <a:pt x="868223" y="7620"/>
                  </a:cubicBezTo>
                  <a:cubicBezTo>
                    <a:pt x="799327" y="8890"/>
                    <a:pt x="726603" y="11430"/>
                    <a:pt x="657707" y="12700"/>
                  </a:cubicBezTo>
                  <a:cubicBezTo>
                    <a:pt x="584983" y="15240"/>
                    <a:pt x="512259" y="16510"/>
                    <a:pt x="443363" y="19050"/>
                  </a:cubicBezTo>
                  <a:cubicBezTo>
                    <a:pt x="340018" y="21590"/>
                    <a:pt x="232846" y="24130"/>
                    <a:pt x="129502" y="27940"/>
                  </a:cubicBezTo>
                  <a:cubicBezTo>
                    <a:pt x="68261" y="30480"/>
                    <a:pt x="38100" y="34290"/>
                    <a:pt x="16510" y="36830"/>
                  </a:cubicBezTo>
                  <a:cubicBezTo>
                    <a:pt x="16510" y="38100"/>
                    <a:pt x="13970" y="40640"/>
                    <a:pt x="13970" y="43180"/>
                  </a:cubicBezTo>
                  <a:cubicBezTo>
                    <a:pt x="12700" y="70572"/>
                    <a:pt x="10160" y="77848"/>
                    <a:pt x="8890" y="84808"/>
                  </a:cubicBezTo>
                  <a:cubicBezTo>
                    <a:pt x="7620" y="88920"/>
                    <a:pt x="8890" y="93349"/>
                    <a:pt x="7620" y="97462"/>
                  </a:cubicBezTo>
                  <a:cubicBezTo>
                    <a:pt x="0" y="118340"/>
                    <a:pt x="5080" y="376795"/>
                    <a:pt x="7620" y="397990"/>
                  </a:cubicBezTo>
                  <a:cubicBezTo>
                    <a:pt x="6350" y="414757"/>
                    <a:pt x="11430" y="431207"/>
                    <a:pt x="11430" y="447973"/>
                  </a:cubicBezTo>
                  <a:cubicBezTo>
                    <a:pt x="11430" y="455882"/>
                    <a:pt x="15240" y="464107"/>
                    <a:pt x="7620" y="491234"/>
                  </a:cubicBezTo>
                  <a:cubicBezTo>
                    <a:pt x="5080" y="500124"/>
                    <a:pt x="10160" y="506474"/>
                    <a:pt x="19050" y="507744"/>
                  </a:cubicBezTo>
                  <a:cubicBezTo>
                    <a:pt x="29210" y="509014"/>
                    <a:pt x="38100" y="509014"/>
                    <a:pt x="48260" y="509014"/>
                  </a:cubicBezTo>
                  <a:cubicBezTo>
                    <a:pt x="160122" y="510284"/>
                    <a:pt x="282605" y="510284"/>
                    <a:pt x="408914" y="511554"/>
                  </a:cubicBezTo>
                  <a:cubicBezTo>
                    <a:pt x="477811" y="512824"/>
                    <a:pt x="546707" y="514094"/>
                    <a:pt x="611776" y="515364"/>
                  </a:cubicBezTo>
                  <a:cubicBezTo>
                    <a:pt x="726603" y="516634"/>
                    <a:pt x="837603" y="516634"/>
                    <a:pt x="952430" y="517904"/>
                  </a:cubicBezTo>
                  <a:cubicBezTo>
                    <a:pt x="998361" y="517904"/>
                    <a:pt x="1040464" y="517904"/>
                    <a:pt x="1086395" y="516634"/>
                  </a:cubicBezTo>
                  <a:cubicBezTo>
                    <a:pt x="1105533" y="516634"/>
                    <a:pt x="1128498" y="515364"/>
                    <a:pt x="1147636" y="515364"/>
                  </a:cubicBezTo>
                  <a:cubicBezTo>
                    <a:pt x="1224187" y="516634"/>
                    <a:pt x="2755217" y="507744"/>
                    <a:pt x="2831768" y="509014"/>
                  </a:cubicBezTo>
                  <a:cubicBezTo>
                    <a:pt x="2938940" y="510284"/>
                    <a:pt x="3233663" y="510284"/>
                    <a:pt x="3340835" y="510284"/>
                  </a:cubicBezTo>
                  <a:cubicBezTo>
                    <a:pt x="3382939" y="510284"/>
                    <a:pt x="3421214" y="509014"/>
                    <a:pt x="3463317" y="509014"/>
                  </a:cubicBezTo>
                  <a:cubicBezTo>
                    <a:pt x="3532214" y="510284"/>
                    <a:pt x="3601110" y="511554"/>
                    <a:pt x="3670006" y="512824"/>
                  </a:cubicBezTo>
                  <a:cubicBezTo>
                    <a:pt x="3819282" y="515364"/>
                    <a:pt x="3964729" y="512824"/>
                    <a:pt x="4114005" y="516634"/>
                  </a:cubicBezTo>
                  <a:cubicBezTo>
                    <a:pt x="4362797" y="521714"/>
                    <a:pt x="4615417" y="515364"/>
                    <a:pt x="4859944" y="520444"/>
                  </a:cubicBezTo>
                  <a:cubicBezTo>
                    <a:pt x="4880264" y="521714"/>
                    <a:pt x="4900584" y="520444"/>
                    <a:pt x="4923444" y="520444"/>
                  </a:cubicBezTo>
                  <a:cubicBezTo>
                    <a:pt x="4923444" y="496314"/>
                    <a:pt x="4923444" y="483614"/>
                    <a:pt x="4923444" y="464423"/>
                  </a:cubicBezTo>
                  <a:cubicBezTo>
                    <a:pt x="4922174" y="448289"/>
                    <a:pt x="4919634" y="433105"/>
                    <a:pt x="4919634" y="416655"/>
                  </a:cubicBezTo>
                  <a:close/>
                </a:path>
              </a:pathLst>
            </a:custGeom>
            <a:solidFill>
              <a:srgbClr val="EFEFEF"/>
            </a:solidFill>
          </p:spPr>
        </p:sp>
      </p:grpSp>
      <p:pic>
        <p:nvPicPr>
          <p:cNvPr id="14" name="Picture 14">
            <a:extLs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64770" y="5124950"/>
            <a:ext cx="324471" cy="343810"/>
          </a:xfrm>
          <a:prstGeom prst="rect">
            <a:avLst/>
          </a:prstGeom>
        </p:spPr>
      </p:pic>
      <p:sp>
        <p:nvSpPr>
          <p:cNvPr id="15" name="TextBox 15"/>
          <p:cNvSpPr txBox="1"/>
          <p:nvPr/>
        </p:nvSpPr>
        <p:spPr>
          <a:xfrm>
            <a:off x="2376409" y="4861563"/>
            <a:ext cx="13535183" cy="856297"/>
          </a:xfrm>
          <a:prstGeom prst="rect">
            <a:avLst/>
          </a:prstGeom>
        </p:spPr>
        <p:txBody>
          <a:bodyPr lIns="0" tIns="0" rIns="0" bIns="0" rtlCol="0" anchor="t">
            <a:spAutoFit/>
          </a:bodyPr>
          <a:lstStyle/>
          <a:p>
            <a:pPr>
              <a:lnSpc>
                <a:spcPts val="3510"/>
              </a:lnSpc>
            </a:pPr>
            <a:r>
              <a:rPr lang="en-US" sz="2700">
                <a:solidFill>
                  <a:srgbClr val="000000"/>
                </a:solidFill>
                <a:latin typeface="Poppins Medium Bold"/>
              </a:rPr>
              <a:t>What is Pope Francis saying here? Summarise his argument in your own words.</a:t>
            </a:r>
          </a:p>
        </p:txBody>
      </p:sp>
      <p:grpSp>
        <p:nvGrpSpPr>
          <p:cNvPr id="17" name="Group 17">
            <a:extLst>
              <a:ext uri="{C183D7F6-B498-43B3-948B-1728B52AA6E4}">
                <adec:decorative xmlns:adec="http://schemas.microsoft.com/office/drawing/2017/decorative" val="1"/>
              </a:ext>
            </a:extLst>
          </p:cNvPr>
          <p:cNvGrpSpPr/>
          <p:nvPr/>
        </p:nvGrpSpPr>
        <p:grpSpPr>
          <a:xfrm>
            <a:off x="1028700" y="6804762"/>
            <a:ext cx="16230600" cy="1200121"/>
            <a:chOff x="0" y="0"/>
            <a:chExt cx="4653402" cy="344081"/>
          </a:xfrm>
        </p:grpSpPr>
        <p:sp>
          <p:nvSpPr>
            <p:cNvPr id="18" name="Freeform 18"/>
            <p:cNvSpPr/>
            <p:nvPr/>
          </p:nvSpPr>
          <p:spPr>
            <a:xfrm>
              <a:off x="-3810" y="1270"/>
              <a:ext cx="4658482" cy="342811"/>
            </a:xfrm>
            <a:custGeom>
              <a:avLst/>
              <a:gdLst/>
              <a:ahLst/>
              <a:cxnLst/>
              <a:rect l="l" t="t" r="r" b="b"/>
              <a:pathLst>
                <a:path w="4658482" h="342811">
                  <a:moveTo>
                    <a:pt x="4654672" y="259925"/>
                  </a:moveTo>
                  <a:cubicBezTo>
                    <a:pt x="4654672" y="249708"/>
                    <a:pt x="4658482" y="239319"/>
                    <a:pt x="4652132" y="229103"/>
                  </a:cubicBezTo>
                  <a:cubicBezTo>
                    <a:pt x="4644512" y="222349"/>
                    <a:pt x="4633082" y="89191"/>
                    <a:pt x="4633082" y="82438"/>
                  </a:cubicBezTo>
                  <a:cubicBezTo>
                    <a:pt x="4630542" y="77763"/>
                    <a:pt x="4629272" y="72914"/>
                    <a:pt x="4626732" y="54610"/>
                  </a:cubicBezTo>
                  <a:cubicBezTo>
                    <a:pt x="4626732" y="44450"/>
                    <a:pt x="4625462" y="34290"/>
                    <a:pt x="4624192" y="21590"/>
                  </a:cubicBezTo>
                  <a:cubicBezTo>
                    <a:pt x="4614032" y="19050"/>
                    <a:pt x="4605142" y="17780"/>
                    <a:pt x="4594982" y="16510"/>
                  </a:cubicBezTo>
                  <a:cubicBezTo>
                    <a:pt x="4577197" y="15240"/>
                    <a:pt x="4555498" y="16510"/>
                    <a:pt x="4537415" y="16510"/>
                  </a:cubicBezTo>
                  <a:cubicBezTo>
                    <a:pt x="4447004" y="13970"/>
                    <a:pt x="4356592" y="8890"/>
                    <a:pt x="4266180" y="7620"/>
                  </a:cubicBezTo>
                  <a:cubicBezTo>
                    <a:pt x="4096205" y="5080"/>
                    <a:pt x="3922614" y="3810"/>
                    <a:pt x="3752640" y="2540"/>
                  </a:cubicBezTo>
                  <a:cubicBezTo>
                    <a:pt x="3691160" y="2540"/>
                    <a:pt x="3626063" y="0"/>
                    <a:pt x="3564583" y="0"/>
                  </a:cubicBezTo>
                  <a:cubicBezTo>
                    <a:pt x="3416307" y="0"/>
                    <a:pt x="3271648" y="1270"/>
                    <a:pt x="3123372" y="1270"/>
                  </a:cubicBezTo>
                  <a:cubicBezTo>
                    <a:pt x="3036577" y="1270"/>
                    <a:pt x="2949782" y="3810"/>
                    <a:pt x="2859370" y="3810"/>
                  </a:cubicBezTo>
                  <a:cubicBezTo>
                    <a:pt x="2768957" y="5080"/>
                    <a:pt x="1130693" y="7620"/>
                    <a:pt x="1040281" y="7620"/>
                  </a:cubicBezTo>
                  <a:cubicBezTo>
                    <a:pt x="967951" y="7620"/>
                    <a:pt x="895622" y="6350"/>
                    <a:pt x="823292" y="7620"/>
                  </a:cubicBezTo>
                  <a:cubicBezTo>
                    <a:pt x="758196" y="8890"/>
                    <a:pt x="689483" y="11430"/>
                    <a:pt x="624386" y="12700"/>
                  </a:cubicBezTo>
                  <a:cubicBezTo>
                    <a:pt x="555673" y="15240"/>
                    <a:pt x="486960" y="16510"/>
                    <a:pt x="421863" y="19050"/>
                  </a:cubicBezTo>
                  <a:cubicBezTo>
                    <a:pt x="324218" y="21590"/>
                    <a:pt x="222957" y="24130"/>
                    <a:pt x="125312" y="27940"/>
                  </a:cubicBezTo>
                  <a:cubicBezTo>
                    <a:pt x="67448" y="30480"/>
                    <a:pt x="38100" y="34290"/>
                    <a:pt x="16510" y="36830"/>
                  </a:cubicBezTo>
                  <a:cubicBezTo>
                    <a:pt x="16510" y="38100"/>
                    <a:pt x="13970" y="40640"/>
                    <a:pt x="13970" y="43180"/>
                  </a:cubicBezTo>
                  <a:cubicBezTo>
                    <a:pt x="12700" y="70490"/>
                    <a:pt x="10160" y="74473"/>
                    <a:pt x="8890" y="78282"/>
                  </a:cubicBezTo>
                  <a:cubicBezTo>
                    <a:pt x="7620" y="80533"/>
                    <a:pt x="8890" y="82957"/>
                    <a:pt x="7620" y="85208"/>
                  </a:cubicBezTo>
                  <a:cubicBezTo>
                    <a:pt x="0" y="96637"/>
                    <a:pt x="5080" y="238107"/>
                    <a:pt x="7620" y="249708"/>
                  </a:cubicBezTo>
                  <a:cubicBezTo>
                    <a:pt x="6350" y="258886"/>
                    <a:pt x="11430" y="267890"/>
                    <a:pt x="11430" y="277067"/>
                  </a:cubicBezTo>
                  <a:cubicBezTo>
                    <a:pt x="11430" y="281396"/>
                    <a:pt x="15240" y="285898"/>
                    <a:pt x="7620" y="312331"/>
                  </a:cubicBezTo>
                  <a:cubicBezTo>
                    <a:pt x="5080" y="321221"/>
                    <a:pt x="10160" y="327571"/>
                    <a:pt x="19050" y="328841"/>
                  </a:cubicBezTo>
                  <a:cubicBezTo>
                    <a:pt x="29210" y="330111"/>
                    <a:pt x="38100" y="330111"/>
                    <a:pt x="48260" y="330111"/>
                  </a:cubicBezTo>
                  <a:cubicBezTo>
                    <a:pt x="154244" y="331381"/>
                    <a:pt x="269971" y="331381"/>
                    <a:pt x="389315" y="332651"/>
                  </a:cubicBezTo>
                  <a:cubicBezTo>
                    <a:pt x="454411" y="333921"/>
                    <a:pt x="519508" y="335191"/>
                    <a:pt x="580988" y="336461"/>
                  </a:cubicBezTo>
                  <a:cubicBezTo>
                    <a:pt x="689483" y="337731"/>
                    <a:pt x="794360" y="337731"/>
                    <a:pt x="902855" y="339001"/>
                  </a:cubicBezTo>
                  <a:cubicBezTo>
                    <a:pt x="946252" y="339001"/>
                    <a:pt x="986034" y="339001"/>
                    <a:pt x="1029432" y="337731"/>
                  </a:cubicBezTo>
                  <a:cubicBezTo>
                    <a:pt x="1047514" y="337731"/>
                    <a:pt x="1069213" y="336461"/>
                    <a:pt x="1087295" y="336461"/>
                  </a:cubicBezTo>
                  <a:cubicBezTo>
                    <a:pt x="1159625" y="337731"/>
                    <a:pt x="2606216" y="328841"/>
                    <a:pt x="2678546" y="330111"/>
                  </a:cubicBezTo>
                  <a:cubicBezTo>
                    <a:pt x="2779807" y="331381"/>
                    <a:pt x="3058276" y="331381"/>
                    <a:pt x="3159537" y="331381"/>
                  </a:cubicBezTo>
                  <a:cubicBezTo>
                    <a:pt x="3199318" y="331381"/>
                    <a:pt x="3235483" y="330111"/>
                    <a:pt x="3275265" y="330111"/>
                  </a:cubicBezTo>
                  <a:cubicBezTo>
                    <a:pt x="3340361" y="331381"/>
                    <a:pt x="3405458" y="332651"/>
                    <a:pt x="3470554" y="333921"/>
                  </a:cubicBezTo>
                  <a:cubicBezTo>
                    <a:pt x="3611597" y="336461"/>
                    <a:pt x="3749023" y="333921"/>
                    <a:pt x="3890066" y="337731"/>
                  </a:cubicBezTo>
                  <a:cubicBezTo>
                    <a:pt x="4125137" y="342811"/>
                    <a:pt x="4363824" y="336461"/>
                    <a:pt x="4594982" y="341541"/>
                  </a:cubicBezTo>
                  <a:cubicBezTo>
                    <a:pt x="4615302" y="342811"/>
                    <a:pt x="4635622" y="341541"/>
                    <a:pt x="4658482" y="341541"/>
                  </a:cubicBezTo>
                  <a:cubicBezTo>
                    <a:pt x="4658482" y="317411"/>
                    <a:pt x="4658482" y="304711"/>
                    <a:pt x="4658482" y="286072"/>
                  </a:cubicBezTo>
                  <a:cubicBezTo>
                    <a:pt x="4657212" y="277241"/>
                    <a:pt x="4654672" y="268929"/>
                    <a:pt x="4654672" y="259925"/>
                  </a:cubicBezTo>
                  <a:close/>
                </a:path>
              </a:pathLst>
            </a:custGeom>
            <a:solidFill>
              <a:srgbClr val="EFEFEF"/>
            </a:solidFill>
          </p:spPr>
        </p:sp>
      </p:grpSp>
      <p:pic>
        <p:nvPicPr>
          <p:cNvPr id="19" name="Picture 19">
            <a:extLs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722495" y="7228516"/>
            <a:ext cx="342947" cy="363387"/>
          </a:xfrm>
          <a:prstGeom prst="rect">
            <a:avLst/>
          </a:prstGeom>
        </p:spPr>
      </p:pic>
      <p:sp>
        <p:nvSpPr>
          <p:cNvPr id="20" name="TextBox 20"/>
          <p:cNvSpPr txBox="1"/>
          <p:nvPr/>
        </p:nvSpPr>
        <p:spPr>
          <a:xfrm>
            <a:off x="2432489" y="7214228"/>
            <a:ext cx="14305868" cy="418147"/>
          </a:xfrm>
          <a:prstGeom prst="rect">
            <a:avLst/>
          </a:prstGeom>
        </p:spPr>
        <p:txBody>
          <a:bodyPr lIns="0" tIns="0" rIns="0" bIns="0" rtlCol="0" anchor="t">
            <a:spAutoFit/>
          </a:bodyPr>
          <a:lstStyle/>
          <a:p>
            <a:pPr>
              <a:lnSpc>
                <a:spcPts val="3510"/>
              </a:lnSpc>
            </a:pPr>
            <a:r>
              <a:rPr lang="en-US" sz="2700">
                <a:solidFill>
                  <a:srgbClr val="000000"/>
                </a:solidFill>
                <a:latin typeface="Poppins Medium Bold"/>
              </a:rPr>
              <a:t>Reflect on the role of your beliefs in responding to climate change</a:t>
            </a:r>
          </a:p>
        </p:txBody>
      </p:sp>
      <p:sp>
        <p:nvSpPr>
          <p:cNvPr id="21" name="TextBox 21"/>
          <p:cNvSpPr txBox="1"/>
          <p:nvPr/>
        </p:nvSpPr>
        <p:spPr>
          <a:xfrm>
            <a:off x="2132116" y="8206540"/>
            <a:ext cx="14669125" cy="422910"/>
          </a:xfrm>
          <a:prstGeom prst="rect">
            <a:avLst/>
          </a:prstGeom>
        </p:spPr>
        <p:txBody>
          <a:bodyPr lIns="0" tIns="0" rIns="0" bIns="0" rtlCol="0" anchor="t">
            <a:spAutoFit/>
          </a:bodyPr>
          <a:lstStyle/>
          <a:p>
            <a:pPr marL="582930" lvl="1" indent="-291465">
              <a:lnSpc>
                <a:spcPts val="3510"/>
              </a:lnSpc>
              <a:buFont typeface="Arial"/>
              <a:buChar char="•"/>
            </a:pPr>
            <a:r>
              <a:rPr lang="en-US" sz="2700">
                <a:solidFill>
                  <a:srgbClr val="000000"/>
                </a:solidFill>
                <a:latin typeface="Poppins Medium"/>
              </a:rPr>
              <a:t>Is religion important in addressing climate change? Why/why not?</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TotalTime>
  <Words>746</Words>
  <Application>Microsoft Macintosh PowerPoint</Application>
  <PresentationFormat>Custom</PresentationFormat>
  <Paragraphs>110</Paragraphs>
  <Slides>9</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Lumios Marker Bold</vt:lpstr>
      <vt:lpstr>Calibri</vt:lpstr>
      <vt:lpstr>Poppins Medium</vt:lpstr>
      <vt:lpstr>Arial</vt:lpstr>
      <vt:lpstr>Poppins Medium Bold</vt:lpstr>
      <vt:lpstr>Office Theme</vt:lpstr>
      <vt:lpstr>Session 5:</vt:lpstr>
      <vt:lpstr>Today's prayer</vt:lpstr>
      <vt:lpstr>So far,</vt:lpstr>
      <vt:lpstr>Activity:</vt:lpstr>
      <vt:lpstr>Imagining an eco-school</vt:lpstr>
      <vt:lpstr>Planning </vt:lpstr>
      <vt:lpstr>What should we include?</vt:lpstr>
      <vt:lpstr>Planning your presentation</vt:lpstr>
      <vt:lpstr>Faith and the climate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Session 5</dc:title>
  <cp:lastModifiedBy>Ruth Walbank</cp:lastModifiedBy>
  <cp:revision>3</cp:revision>
  <dcterms:created xsi:type="dcterms:W3CDTF">2006-08-16T00:00:00Z</dcterms:created>
  <dcterms:modified xsi:type="dcterms:W3CDTF">2022-10-18T18:21:51Z</dcterms:modified>
  <dc:identifier>DAE6qna2yeg</dc:identifier>
</cp:coreProperties>
</file>