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Calibri" panose="020F0502020204030204" pitchFamily="34" charset="0"/>
      <p:regular r:id="rId10"/>
      <p:bold r:id="rId11"/>
      <p:italic r:id="rId12"/>
      <p:boldItalic r:id="rId13"/>
    </p:embeddedFont>
    <p:embeddedFont>
      <p:font typeface="Lumios Marker Bold" pitchFamily="2" charset="77"/>
      <p:regular r:id="rId14"/>
    </p:embeddedFont>
    <p:embeddedFont>
      <p:font typeface="Poppins Medium" pitchFamily="2" charset="77"/>
      <p:regular r:id="rId15"/>
      <p:italic r:id="rId16"/>
    </p:embeddedFont>
    <p:embeddedFont>
      <p:font typeface="Poppins Medium Bold" pitchFamily="2" charset="77"/>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57" autoAdjust="0"/>
    <p:restoredTop sz="94648" autoAdjust="0"/>
  </p:normalViewPr>
  <p:slideViewPr>
    <p:cSldViewPr>
      <p:cViewPr varScale="1">
        <p:scale>
          <a:sx n="76" d="100"/>
          <a:sy n="76" d="100"/>
        </p:scale>
        <p:origin x="240" y="2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18.10.2022</a:t>
            </a:fld>
            <a:endParaRPr lang="cs-CZ" dirty="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dirty="0"/>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dirty="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dirty="0"/>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dirty="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Today, I’m going to be talking about Laudato Si’ and climate change, looking at the environment through that RE perspective. So, today we’re going to cover: </a:t>
            </a:r>
          </a:p>
          <a:p>
            <a:r>
              <a:rPr lang="en-US" dirty="0"/>
              <a:t>An introduction to Laudato Si’</a:t>
            </a:r>
          </a:p>
          <a:p>
            <a:r>
              <a:rPr lang="en-US" dirty="0"/>
              <a:t>We’re going to define integral ecology and climate justice </a:t>
            </a:r>
          </a:p>
          <a:p>
            <a:r>
              <a:rPr lang="en-US" dirty="0"/>
              <a:t>And finally, we’ll explore the see-judge-act approach to making ethical decisions</a:t>
            </a:r>
          </a:p>
          <a:p>
            <a:endParaRPr lang="en-US" dirty="0"/>
          </a:p>
          <a:p>
            <a:r>
              <a:rPr lang="en-US" dirty="0"/>
              <a:t>You may have learnt about some of these topics before in class, and that’s okay. My job is not to give you concrete answers to the question of climate change, it’s a complex issue. I’m here to get you thinking about these questions and introduce some new terms that you might find useful in your own projects. There’s time for Q&amp;A at the end, so just jot down any questions you have and I’ll do my best to answer them.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dirty="0"/>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dirty="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Teacher's note: </a:t>
            </a:r>
          </a:p>
          <a:p>
            <a:r>
              <a:rPr lang="en-US" dirty="0"/>
              <a:t>This session is predominately student-led. It facilitates each group's presentations and allows the class to feedback to one another. Asking the other students to write feedback for the other groups promotes active listening. It also helps create a community of change. Encourage students to focus their feedback on the projects themselves rather than the presentation format/style. </a:t>
            </a:r>
          </a:p>
          <a:p>
            <a:endParaRPr lang="en-US" dirty="0"/>
          </a:p>
          <a:p>
            <a:endParaRPr lang="en-US" dirty="0"/>
          </a:p>
          <a:p>
            <a:r>
              <a:rPr lang="en-US" dirty="0"/>
              <a:t>Teachers may wish to adapt the feedback format to something students are familiar with. Here, the example used is "what went well" and "even better if".</a:t>
            </a:r>
          </a:p>
          <a:p>
            <a:r>
              <a:rPr lang="en-US" dirty="0"/>
              <a:t>Using different </a:t>
            </a:r>
            <a:r>
              <a:rPr lang="en-US" dirty="0" err="1"/>
              <a:t>coloured</a:t>
            </a:r>
            <a:r>
              <a:rPr lang="en-US" dirty="0"/>
              <a:t> post-it notes for "what went well" and "even better if" is one way to make this activity more interactive. </a:t>
            </a:r>
          </a:p>
          <a:p>
            <a:endParaRPr lang="en-US" dirty="0"/>
          </a:p>
          <a:p>
            <a:r>
              <a:rPr lang="en-US" dirty="0"/>
              <a:t>[45 minutes max]*</a:t>
            </a:r>
          </a:p>
          <a:p>
            <a:endParaRPr lang="en-US" dirty="0"/>
          </a:p>
          <a:p>
            <a:r>
              <a:rPr lang="en-US" dirty="0"/>
              <a:t>*Time may vary depending on the number of groups.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6</a:t>
            </a:fld>
            <a:endParaRPr lang="cs-CZ" dirty="0"/>
          </a:p>
        </p:txBody>
      </p:sp>
    </p:spTree>
    <p:extLst>
      <p:ext uri="{BB962C8B-B14F-4D97-AF65-F5344CB8AC3E}">
        <p14:creationId xmlns:p14="http://schemas.microsoft.com/office/powerpoint/2010/main" val="443335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dirty="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Teacher's note: In this final reflection, invite students to consider what Laudato Si' means to them. How will they live ecologically in future? Teachers may wish to ask students to share what they've learnt through the sessions with the class. </a:t>
            </a:r>
          </a:p>
          <a:p>
            <a:endParaRPr lang="en-US" dirty="0"/>
          </a:p>
          <a:p>
            <a:r>
              <a:rPr lang="en-US" dirty="0"/>
              <a:t>This reflection can act as an action plan for what comes next for eco-groups or committees. </a:t>
            </a:r>
          </a:p>
          <a:p>
            <a:endParaRPr lang="en-US" dirty="0"/>
          </a:p>
          <a:p>
            <a:r>
              <a:rPr lang="en-US" dirty="0"/>
              <a:t>[15 minutes max]</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dirty="0"/>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10/18/22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10/18/22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10/18/22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10/18/22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4.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29.sv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7.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340920" y="6645363"/>
            <a:ext cx="4351138" cy="413358"/>
          </a:xfrm>
          <a:prstGeom prst="rect">
            <a:avLst/>
          </a:prstGeom>
        </p:spPr>
      </p:pic>
      <p:pic>
        <p:nvPicPr>
          <p:cNvPr id="3" name="Picture 3">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20747" flipH="1">
            <a:off x="10377159" y="2412154"/>
            <a:ext cx="1017292" cy="1130325"/>
          </a:xfrm>
          <a:prstGeom prst="rect">
            <a:avLst/>
          </a:prstGeom>
        </p:spPr>
      </p:pic>
      <p:pic>
        <p:nvPicPr>
          <p:cNvPr id="4" name="Picture 4" descr="Laudato Si' Champions logo- A cupped hand holding a sapling with soil."/>
          <p:cNvPicPr>
            <a:picLocks noChangeAspect="1"/>
          </p:cNvPicPr>
          <p:nvPr/>
        </p:nvPicPr>
        <p:blipFill>
          <a:blip r:embed="rId7"/>
          <a:srcRect l="15561" t="3730" r="15259"/>
          <a:stretch>
            <a:fillRect/>
          </a:stretch>
        </p:blipFill>
        <p:spPr>
          <a:xfrm>
            <a:off x="1028700" y="0"/>
            <a:ext cx="7392178" cy="10287000"/>
          </a:xfrm>
          <a:prstGeom prst="rect">
            <a:avLst/>
          </a:prstGeom>
        </p:spPr>
      </p:pic>
      <p:sp>
        <p:nvSpPr>
          <p:cNvPr id="5" name="TextBox 5"/>
          <p:cNvSpPr txBox="1"/>
          <p:nvPr/>
        </p:nvSpPr>
        <p:spPr>
          <a:xfrm>
            <a:off x="9086478" y="4656505"/>
            <a:ext cx="8508883" cy="1777746"/>
          </a:xfrm>
          <a:prstGeom prst="rect">
            <a:avLst/>
          </a:prstGeom>
        </p:spPr>
        <p:txBody>
          <a:bodyPr lIns="0" tIns="0" rIns="0" bIns="0" rtlCol="0" anchor="t">
            <a:spAutoFit/>
          </a:bodyPr>
          <a:lstStyle/>
          <a:p>
            <a:pPr algn="ctr">
              <a:lnSpc>
                <a:spcPts val="7182"/>
              </a:lnSpc>
            </a:pPr>
            <a:r>
              <a:rPr lang="en-US" sz="5400" dirty="0">
                <a:solidFill>
                  <a:srgbClr val="000000"/>
                </a:solidFill>
                <a:latin typeface="Poppins Medium"/>
              </a:rPr>
              <a:t>How do we live as Laudato Si' Champions?</a:t>
            </a:r>
          </a:p>
        </p:txBody>
      </p:sp>
      <p:sp>
        <p:nvSpPr>
          <p:cNvPr id="6" name="TextBox 6"/>
          <p:cNvSpPr txBox="1">
            <a:spLocks noGrp="1"/>
          </p:cNvSpPr>
          <p:nvPr>
            <p:ph type="title" idx="4294967295"/>
          </p:nvPr>
        </p:nvSpPr>
        <p:spPr>
          <a:xfrm>
            <a:off x="9893705" y="2900531"/>
            <a:ext cx="6938476" cy="20510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6250"/>
              </a:lnSpc>
              <a:spcBef>
                <a:spcPts val="0"/>
              </a:spcBef>
              <a:spcAft>
                <a:spcPts val="0"/>
              </a:spcAft>
              <a:buClrTx/>
              <a:buSzTx/>
              <a:buFontTx/>
              <a:buNone/>
              <a:tabLst/>
              <a:defRPr/>
            </a:pPr>
            <a:r>
              <a:rPr kumimoji="0" lang="en-US" sz="13000" b="0" i="0" u="none" strike="noStrike" kern="1200" cap="none" spc="0" normalizeH="0" baseline="0" noProof="0" dirty="0">
                <a:ln>
                  <a:noFill/>
                </a:ln>
                <a:solidFill>
                  <a:srgbClr val="000000"/>
                </a:solidFill>
                <a:effectLst/>
                <a:uLnTx/>
                <a:uFillTx/>
                <a:latin typeface="Lumios Marker Bold"/>
                <a:ea typeface="+mn-ea"/>
                <a:cs typeface="+mn-cs"/>
              </a:rPr>
              <a:t>Session 6:</a:t>
            </a:r>
          </a:p>
        </p:txBody>
      </p:sp>
      <p:grpSp>
        <p:nvGrpSpPr>
          <p:cNvPr id="7" name="Group 7" descr="Associated logos: Guardians of Creation project, St Mary's University, Twickenham, Laudato Si Centre, and the Diocese of Salford"/>
          <p:cNvGrpSpPr/>
          <p:nvPr/>
        </p:nvGrpSpPr>
        <p:grpSpPr>
          <a:xfrm>
            <a:off x="9390690" y="8251670"/>
            <a:ext cx="7868610" cy="1420630"/>
            <a:chOff x="0" y="0"/>
            <a:chExt cx="10491480" cy="1894173"/>
          </a:xfrm>
        </p:grpSpPr>
        <p:pic>
          <p:nvPicPr>
            <p:cNvPr id="8" name="Picture 8"/>
            <p:cNvPicPr>
              <a:picLocks noChangeAspect="1"/>
            </p:cNvPicPr>
            <p:nvPr/>
          </p:nvPicPr>
          <p:blipFill>
            <a:blip r:embed="rId8"/>
            <a:srcRect/>
            <a:stretch>
              <a:fillRect/>
            </a:stretch>
          </p:blipFill>
          <p:spPr>
            <a:xfrm>
              <a:off x="7150738" y="562965"/>
              <a:ext cx="3340742" cy="591590"/>
            </a:xfrm>
            <a:prstGeom prst="rect">
              <a:avLst/>
            </a:prstGeom>
          </p:spPr>
        </p:pic>
        <p:pic>
          <p:nvPicPr>
            <p:cNvPr id="9" name="Picture 9"/>
            <p:cNvPicPr>
              <a:picLocks noChangeAspect="1"/>
            </p:cNvPicPr>
            <p:nvPr/>
          </p:nvPicPr>
          <p:blipFill>
            <a:blip r:embed="rId9"/>
            <a:srcRect/>
            <a:stretch>
              <a:fillRect/>
            </a:stretch>
          </p:blipFill>
          <p:spPr>
            <a:xfrm>
              <a:off x="4877162" y="0"/>
              <a:ext cx="2273576" cy="1894173"/>
            </a:xfrm>
            <a:prstGeom prst="rect">
              <a:avLst/>
            </a:prstGeom>
          </p:spPr>
        </p:pic>
        <p:pic>
          <p:nvPicPr>
            <p:cNvPr id="10" name="Picture 10"/>
            <p:cNvPicPr>
              <a:picLocks noChangeAspect="1"/>
            </p:cNvPicPr>
            <p:nvPr/>
          </p:nvPicPr>
          <p:blipFill>
            <a:blip r:embed="rId10"/>
            <a:srcRect/>
            <a:stretch>
              <a:fillRect/>
            </a:stretch>
          </p:blipFill>
          <p:spPr>
            <a:xfrm>
              <a:off x="2123777" y="276348"/>
              <a:ext cx="2676264" cy="1341477"/>
            </a:xfrm>
            <a:prstGeom prst="rect">
              <a:avLst/>
            </a:prstGeom>
          </p:spPr>
        </p:pic>
        <p:pic>
          <p:nvPicPr>
            <p:cNvPr id="11" name="Picture 11"/>
            <p:cNvPicPr>
              <a:picLocks noChangeAspect="1"/>
            </p:cNvPicPr>
            <p:nvPr/>
          </p:nvPicPr>
          <p:blipFill>
            <a:blip r:embed="rId11"/>
            <a:srcRect/>
            <a:stretch>
              <a:fillRect/>
            </a:stretch>
          </p:blipFill>
          <p:spPr>
            <a:xfrm>
              <a:off x="0" y="110480"/>
              <a:ext cx="1537339" cy="1783694"/>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B643D"/>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8474341" y="2282190"/>
            <a:ext cx="8784959" cy="6966696"/>
            <a:chOff x="0" y="0"/>
            <a:chExt cx="4386289" cy="3478439"/>
          </a:xfrm>
        </p:grpSpPr>
        <p:sp>
          <p:nvSpPr>
            <p:cNvPr id="3" name="Freeform 3"/>
            <p:cNvSpPr/>
            <p:nvPr/>
          </p:nvSpPr>
          <p:spPr>
            <a:xfrm>
              <a:off x="-3810" y="1270"/>
              <a:ext cx="4391369" cy="3477169"/>
            </a:xfrm>
            <a:custGeom>
              <a:avLst/>
              <a:gdLst/>
              <a:ahLst/>
              <a:cxnLst/>
              <a:rect l="l" t="t" r="r" b="b"/>
              <a:pathLst>
                <a:path w="4391369" h="3477169">
                  <a:moveTo>
                    <a:pt x="4387559" y="3005824"/>
                  </a:moveTo>
                  <a:cubicBezTo>
                    <a:pt x="4387559" y="2847598"/>
                    <a:pt x="4391369" y="2686690"/>
                    <a:pt x="4385019" y="2528463"/>
                  </a:cubicBezTo>
                  <a:cubicBezTo>
                    <a:pt x="4377399" y="2423873"/>
                    <a:pt x="4365969" y="361566"/>
                    <a:pt x="4365969" y="256976"/>
                  </a:cubicBezTo>
                  <a:cubicBezTo>
                    <a:pt x="4363429" y="184567"/>
                    <a:pt x="4362159" y="109476"/>
                    <a:pt x="4359619" y="54610"/>
                  </a:cubicBezTo>
                  <a:cubicBezTo>
                    <a:pt x="4359619" y="44450"/>
                    <a:pt x="4358349" y="34290"/>
                    <a:pt x="4357079" y="21590"/>
                  </a:cubicBezTo>
                  <a:cubicBezTo>
                    <a:pt x="4346919" y="19050"/>
                    <a:pt x="4338029" y="17780"/>
                    <a:pt x="4327869" y="16510"/>
                  </a:cubicBezTo>
                  <a:cubicBezTo>
                    <a:pt x="4311006" y="15240"/>
                    <a:pt x="4290584" y="16510"/>
                    <a:pt x="4273566" y="16510"/>
                  </a:cubicBezTo>
                  <a:cubicBezTo>
                    <a:pt x="4188474" y="13970"/>
                    <a:pt x="4103382" y="8890"/>
                    <a:pt x="4018290" y="7620"/>
                  </a:cubicBezTo>
                  <a:cubicBezTo>
                    <a:pt x="3858318" y="5080"/>
                    <a:pt x="3694942" y="3810"/>
                    <a:pt x="3534969" y="2540"/>
                  </a:cubicBezTo>
                  <a:cubicBezTo>
                    <a:pt x="3477107" y="2540"/>
                    <a:pt x="3415841" y="0"/>
                    <a:pt x="3357979" y="0"/>
                  </a:cubicBezTo>
                  <a:cubicBezTo>
                    <a:pt x="3218428" y="0"/>
                    <a:pt x="3082281" y="1270"/>
                    <a:pt x="2942731" y="1270"/>
                  </a:cubicBezTo>
                  <a:cubicBezTo>
                    <a:pt x="2861043" y="1270"/>
                    <a:pt x="2779355" y="3810"/>
                    <a:pt x="2694263" y="3810"/>
                  </a:cubicBezTo>
                  <a:cubicBezTo>
                    <a:pt x="2609171" y="5080"/>
                    <a:pt x="1067308" y="7620"/>
                    <a:pt x="982217" y="7620"/>
                  </a:cubicBezTo>
                  <a:cubicBezTo>
                    <a:pt x="914143" y="7620"/>
                    <a:pt x="846070" y="6350"/>
                    <a:pt x="777997" y="7620"/>
                  </a:cubicBezTo>
                  <a:cubicBezTo>
                    <a:pt x="716730" y="8890"/>
                    <a:pt x="652061" y="11430"/>
                    <a:pt x="590795" y="12700"/>
                  </a:cubicBezTo>
                  <a:cubicBezTo>
                    <a:pt x="526125" y="15240"/>
                    <a:pt x="461455" y="16510"/>
                    <a:pt x="400189" y="19050"/>
                  </a:cubicBezTo>
                  <a:cubicBezTo>
                    <a:pt x="308290" y="21590"/>
                    <a:pt x="212987" y="24130"/>
                    <a:pt x="121088" y="27940"/>
                  </a:cubicBezTo>
                  <a:cubicBezTo>
                    <a:pt x="66630" y="30480"/>
                    <a:pt x="38100" y="34290"/>
                    <a:pt x="16510" y="36830"/>
                  </a:cubicBezTo>
                  <a:cubicBezTo>
                    <a:pt x="16510" y="38100"/>
                    <a:pt x="13970" y="40640"/>
                    <a:pt x="13970" y="43180"/>
                  </a:cubicBezTo>
                  <a:cubicBezTo>
                    <a:pt x="12700" y="71931"/>
                    <a:pt x="10160" y="133613"/>
                    <a:pt x="8890" y="192612"/>
                  </a:cubicBezTo>
                  <a:cubicBezTo>
                    <a:pt x="7620" y="227476"/>
                    <a:pt x="8890" y="265021"/>
                    <a:pt x="7620" y="299884"/>
                  </a:cubicBezTo>
                  <a:cubicBezTo>
                    <a:pt x="0" y="476883"/>
                    <a:pt x="5080" y="2667917"/>
                    <a:pt x="7620" y="2847598"/>
                  </a:cubicBezTo>
                  <a:cubicBezTo>
                    <a:pt x="6350" y="2989733"/>
                    <a:pt x="11430" y="3129187"/>
                    <a:pt x="11430" y="3271323"/>
                  </a:cubicBezTo>
                  <a:cubicBezTo>
                    <a:pt x="11430" y="3338368"/>
                    <a:pt x="15240" y="3408095"/>
                    <a:pt x="7620" y="3446689"/>
                  </a:cubicBezTo>
                  <a:cubicBezTo>
                    <a:pt x="5080" y="3455579"/>
                    <a:pt x="10160" y="3461929"/>
                    <a:pt x="19050" y="3463199"/>
                  </a:cubicBezTo>
                  <a:cubicBezTo>
                    <a:pt x="29210" y="3464469"/>
                    <a:pt x="38100" y="3464469"/>
                    <a:pt x="48260" y="3464469"/>
                  </a:cubicBezTo>
                  <a:cubicBezTo>
                    <a:pt x="148318" y="3465739"/>
                    <a:pt x="257235" y="3465739"/>
                    <a:pt x="369556" y="3467009"/>
                  </a:cubicBezTo>
                  <a:cubicBezTo>
                    <a:pt x="430822" y="3468279"/>
                    <a:pt x="492088" y="3469549"/>
                    <a:pt x="549951" y="3470819"/>
                  </a:cubicBezTo>
                  <a:cubicBezTo>
                    <a:pt x="652061" y="3472089"/>
                    <a:pt x="750767" y="3472089"/>
                    <a:pt x="852877" y="3473359"/>
                  </a:cubicBezTo>
                  <a:cubicBezTo>
                    <a:pt x="893721" y="3473359"/>
                    <a:pt x="931162" y="3473359"/>
                    <a:pt x="972006" y="3472089"/>
                  </a:cubicBezTo>
                  <a:cubicBezTo>
                    <a:pt x="989024" y="3472089"/>
                    <a:pt x="1009446" y="3470819"/>
                    <a:pt x="1026464" y="3470819"/>
                  </a:cubicBezTo>
                  <a:cubicBezTo>
                    <a:pt x="1094538" y="3472089"/>
                    <a:pt x="2456006" y="3463199"/>
                    <a:pt x="2524079" y="3464469"/>
                  </a:cubicBezTo>
                  <a:cubicBezTo>
                    <a:pt x="2619382" y="3465739"/>
                    <a:pt x="2881464" y="3465739"/>
                    <a:pt x="2976767" y="3465739"/>
                  </a:cubicBezTo>
                  <a:cubicBezTo>
                    <a:pt x="3014208" y="3465739"/>
                    <a:pt x="3048244" y="3464469"/>
                    <a:pt x="3085685" y="3464469"/>
                  </a:cubicBezTo>
                  <a:cubicBezTo>
                    <a:pt x="3146951" y="3465739"/>
                    <a:pt x="3208217" y="3467009"/>
                    <a:pt x="3269483" y="3468279"/>
                  </a:cubicBezTo>
                  <a:cubicBezTo>
                    <a:pt x="3402226" y="3470819"/>
                    <a:pt x="3531565" y="3468279"/>
                    <a:pt x="3664309" y="3472089"/>
                  </a:cubicBezTo>
                  <a:cubicBezTo>
                    <a:pt x="3885547" y="3477169"/>
                    <a:pt x="4110189" y="3470819"/>
                    <a:pt x="4327869" y="3475899"/>
                  </a:cubicBezTo>
                  <a:cubicBezTo>
                    <a:pt x="4348189" y="3477169"/>
                    <a:pt x="4368509" y="3475899"/>
                    <a:pt x="4391369" y="3475899"/>
                  </a:cubicBezTo>
                  <a:cubicBezTo>
                    <a:pt x="4391369" y="3451769"/>
                    <a:pt x="4391369" y="3439069"/>
                    <a:pt x="4391369" y="3410777"/>
                  </a:cubicBezTo>
                  <a:cubicBezTo>
                    <a:pt x="4390099" y="3274004"/>
                    <a:pt x="4387559" y="3145278"/>
                    <a:pt x="4387559" y="3005824"/>
                  </a:cubicBezTo>
                  <a:close/>
                </a:path>
              </a:pathLst>
            </a:custGeom>
            <a:solidFill>
              <a:srgbClr val="FFFFFF"/>
            </a:solidFill>
          </p:spPr>
        </p:sp>
      </p:grpSp>
      <p:sp>
        <p:nvSpPr>
          <p:cNvPr id="4" name="TextBox 4"/>
          <p:cNvSpPr txBox="1"/>
          <p:nvPr/>
        </p:nvSpPr>
        <p:spPr>
          <a:xfrm>
            <a:off x="8891850" y="2477508"/>
            <a:ext cx="8047980" cy="6557010"/>
          </a:xfrm>
          <a:prstGeom prst="rect">
            <a:avLst/>
          </a:prstGeom>
        </p:spPr>
        <p:txBody>
          <a:bodyPr lIns="0" tIns="0" rIns="0" bIns="0" rtlCol="0" anchor="t">
            <a:spAutoFit/>
          </a:bodyPr>
          <a:lstStyle/>
          <a:p>
            <a:pPr algn="ctr">
              <a:lnSpc>
                <a:spcPts val="3510"/>
              </a:lnSpc>
            </a:pPr>
            <a:r>
              <a:rPr lang="en-US" sz="2700" dirty="0">
                <a:solidFill>
                  <a:srgbClr val="000000"/>
                </a:solidFill>
                <a:latin typeface="Poppins Medium"/>
              </a:rPr>
              <a:t>Dear God,</a:t>
            </a:r>
          </a:p>
          <a:p>
            <a:pPr algn="ctr">
              <a:lnSpc>
                <a:spcPts val="3510"/>
              </a:lnSpc>
            </a:pPr>
            <a:endParaRPr lang="en-US" sz="2700" dirty="0">
              <a:solidFill>
                <a:srgbClr val="000000"/>
              </a:solidFill>
              <a:latin typeface="Poppins Medium"/>
            </a:endParaRPr>
          </a:p>
          <a:p>
            <a:pPr algn="ctr">
              <a:lnSpc>
                <a:spcPts val="3510"/>
              </a:lnSpc>
            </a:pPr>
            <a:r>
              <a:rPr lang="en-US" sz="2700" dirty="0">
                <a:solidFill>
                  <a:srgbClr val="000000"/>
                </a:solidFill>
                <a:latin typeface="Poppins Medium"/>
              </a:rPr>
              <a:t>We give thanks and praise to you as we celebrate together today. In becoming Laudato Si' Champions, we reflect on all the wisdom you have shared with us. </a:t>
            </a:r>
          </a:p>
          <a:p>
            <a:pPr algn="ctr">
              <a:lnSpc>
                <a:spcPts val="3510"/>
              </a:lnSpc>
            </a:pPr>
            <a:endParaRPr lang="en-US" sz="2700" dirty="0">
              <a:solidFill>
                <a:srgbClr val="000000"/>
              </a:solidFill>
              <a:latin typeface="Poppins Medium"/>
            </a:endParaRPr>
          </a:p>
          <a:p>
            <a:pPr algn="ctr">
              <a:lnSpc>
                <a:spcPts val="3510"/>
              </a:lnSpc>
            </a:pPr>
            <a:r>
              <a:rPr lang="en-US" sz="2700" dirty="0">
                <a:solidFill>
                  <a:srgbClr val="000000"/>
                </a:solidFill>
                <a:latin typeface="Poppins Medium"/>
              </a:rPr>
              <a:t>We, the guardians of your creation, the stewards of our common home, ask for your blessing as we take your message out into the world and care for the Earth in your name. </a:t>
            </a:r>
          </a:p>
          <a:p>
            <a:pPr algn="ctr">
              <a:lnSpc>
                <a:spcPts val="3510"/>
              </a:lnSpc>
            </a:pPr>
            <a:endParaRPr lang="en-US" sz="2700" dirty="0">
              <a:solidFill>
                <a:srgbClr val="000000"/>
              </a:solidFill>
              <a:latin typeface="Poppins Medium"/>
            </a:endParaRPr>
          </a:p>
          <a:p>
            <a:pPr algn="ctr">
              <a:lnSpc>
                <a:spcPts val="3510"/>
              </a:lnSpc>
            </a:pPr>
            <a:r>
              <a:rPr lang="en-US" sz="2700" dirty="0">
                <a:solidFill>
                  <a:srgbClr val="000000"/>
                </a:solidFill>
                <a:latin typeface="Poppins Medium"/>
              </a:rPr>
              <a:t>Praise be to you!</a:t>
            </a:r>
          </a:p>
          <a:p>
            <a:pPr algn="ctr">
              <a:lnSpc>
                <a:spcPts val="3510"/>
              </a:lnSpc>
            </a:pPr>
            <a:endParaRPr lang="en-US" sz="2700" dirty="0">
              <a:solidFill>
                <a:srgbClr val="000000"/>
              </a:solidFill>
              <a:latin typeface="Poppins Medium"/>
            </a:endParaRPr>
          </a:p>
          <a:p>
            <a:pPr algn="ctr">
              <a:lnSpc>
                <a:spcPts val="3510"/>
              </a:lnSpc>
            </a:pPr>
            <a:r>
              <a:rPr lang="en-US" sz="2700" dirty="0">
                <a:solidFill>
                  <a:srgbClr val="000000"/>
                </a:solidFill>
                <a:latin typeface="Poppins Medium"/>
              </a:rPr>
              <a:t>Amen</a:t>
            </a:r>
          </a:p>
        </p:txBody>
      </p:sp>
      <p:pic>
        <p:nvPicPr>
          <p:cNvPr id="5"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819066" y="1627677"/>
            <a:ext cx="5440234" cy="544023"/>
          </a:xfrm>
          <a:prstGeom prst="rect">
            <a:avLst/>
          </a:prstGeom>
        </p:spPr>
      </p:pic>
      <p:pic>
        <p:nvPicPr>
          <p:cNvPr id="6" name="Picture 6">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57020" y="654825"/>
            <a:ext cx="9281096" cy="8977351"/>
          </a:xfrm>
          <a:prstGeom prst="rect">
            <a:avLst/>
          </a:prstGeom>
        </p:spPr>
      </p:pic>
      <p:sp>
        <p:nvSpPr>
          <p:cNvPr id="7" name="TextBox 7"/>
          <p:cNvSpPr txBox="1">
            <a:spLocks noGrp="1"/>
          </p:cNvSpPr>
          <p:nvPr>
            <p:ph type="title" idx="4294967295"/>
          </p:nvPr>
        </p:nvSpPr>
        <p:spPr>
          <a:xfrm>
            <a:off x="9465864" y="622930"/>
            <a:ext cx="6899951" cy="144743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0844"/>
              </a:lnSpc>
              <a:spcBef>
                <a:spcPts val="0"/>
              </a:spcBef>
              <a:spcAft>
                <a:spcPts val="0"/>
              </a:spcAft>
              <a:buClrTx/>
              <a:buSzTx/>
              <a:buFontTx/>
              <a:buNone/>
              <a:tabLst/>
              <a:defRPr/>
            </a:pPr>
            <a:r>
              <a:rPr kumimoji="0" lang="en-US" sz="10844" b="0" i="0" u="none" strike="noStrike" kern="1200" cap="none" spc="0" normalizeH="0" baseline="0" noProof="0" dirty="0">
                <a:ln>
                  <a:noFill/>
                </a:ln>
                <a:solidFill>
                  <a:srgbClr val="FFFFFF"/>
                </a:solidFill>
                <a:effectLst/>
                <a:uLnTx/>
                <a:uFillTx/>
                <a:latin typeface="Lumios Marker Bold"/>
                <a:ea typeface="+mn-ea"/>
                <a:cs typeface="+mn-cs"/>
              </a:rPr>
              <a:t>Today's prayer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B643D"/>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7504218" y="1220534"/>
            <a:ext cx="9755082" cy="7845932"/>
            <a:chOff x="0" y="0"/>
            <a:chExt cx="2956086" cy="2377555"/>
          </a:xfrm>
        </p:grpSpPr>
        <p:sp>
          <p:nvSpPr>
            <p:cNvPr id="3" name="Freeform 3"/>
            <p:cNvSpPr/>
            <p:nvPr/>
          </p:nvSpPr>
          <p:spPr>
            <a:xfrm>
              <a:off x="-3810" y="1270"/>
              <a:ext cx="2961166" cy="2376285"/>
            </a:xfrm>
            <a:custGeom>
              <a:avLst/>
              <a:gdLst/>
              <a:ahLst/>
              <a:cxnLst/>
              <a:rect l="l" t="t" r="r" b="b"/>
              <a:pathLst>
                <a:path w="2961166" h="2376285">
                  <a:moveTo>
                    <a:pt x="2957355" y="2041379"/>
                  </a:moveTo>
                  <a:cubicBezTo>
                    <a:pt x="2957355" y="1935139"/>
                    <a:pt x="2961166" y="1827097"/>
                    <a:pt x="2954816" y="1720856"/>
                  </a:cubicBezTo>
                  <a:cubicBezTo>
                    <a:pt x="2947196" y="1650630"/>
                    <a:pt x="2935766" y="265899"/>
                    <a:pt x="2935766" y="195672"/>
                  </a:cubicBezTo>
                  <a:cubicBezTo>
                    <a:pt x="2933226" y="147054"/>
                    <a:pt x="2931955" y="96635"/>
                    <a:pt x="2929416" y="54610"/>
                  </a:cubicBezTo>
                  <a:cubicBezTo>
                    <a:pt x="2929416" y="44450"/>
                    <a:pt x="2928146" y="34290"/>
                    <a:pt x="2926876" y="21590"/>
                  </a:cubicBezTo>
                  <a:cubicBezTo>
                    <a:pt x="2916716" y="19050"/>
                    <a:pt x="2907826" y="17780"/>
                    <a:pt x="2897666" y="16510"/>
                  </a:cubicBezTo>
                  <a:cubicBezTo>
                    <a:pt x="2885738" y="15240"/>
                    <a:pt x="2872153" y="16510"/>
                    <a:pt x="2860832" y="16510"/>
                  </a:cubicBezTo>
                  <a:cubicBezTo>
                    <a:pt x="2804226" y="13970"/>
                    <a:pt x="2747620" y="8890"/>
                    <a:pt x="2691015" y="7620"/>
                  </a:cubicBezTo>
                  <a:cubicBezTo>
                    <a:pt x="2584596" y="5080"/>
                    <a:pt x="2475913" y="3810"/>
                    <a:pt x="2369494" y="2540"/>
                  </a:cubicBezTo>
                  <a:cubicBezTo>
                    <a:pt x="2331002" y="2540"/>
                    <a:pt x="2290246" y="0"/>
                    <a:pt x="2251754" y="0"/>
                  </a:cubicBezTo>
                  <a:cubicBezTo>
                    <a:pt x="2158921" y="0"/>
                    <a:pt x="2068352" y="1270"/>
                    <a:pt x="1975519" y="1270"/>
                  </a:cubicBezTo>
                  <a:cubicBezTo>
                    <a:pt x="1921177" y="1270"/>
                    <a:pt x="1866836" y="3810"/>
                    <a:pt x="1810230" y="3810"/>
                  </a:cubicBezTo>
                  <a:cubicBezTo>
                    <a:pt x="1753624" y="5080"/>
                    <a:pt x="727929" y="7620"/>
                    <a:pt x="671323" y="7620"/>
                  </a:cubicBezTo>
                  <a:cubicBezTo>
                    <a:pt x="626038" y="7620"/>
                    <a:pt x="580754" y="6350"/>
                    <a:pt x="535469" y="7620"/>
                  </a:cubicBezTo>
                  <a:cubicBezTo>
                    <a:pt x="494713" y="8890"/>
                    <a:pt x="451693" y="11430"/>
                    <a:pt x="410937" y="12700"/>
                  </a:cubicBezTo>
                  <a:cubicBezTo>
                    <a:pt x="367916" y="15240"/>
                    <a:pt x="324896" y="16510"/>
                    <a:pt x="284140" y="19050"/>
                  </a:cubicBezTo>
                  <a:cubicBezTo>
                    <a:pt x="223006" y="21590"/>
                    <a:pt x="159607" y="24130"/>
                    <a:pt x="98473" y="27940"/>
                  </a:cubicBezTo>
                  <a:cubicBezTo>
                    <a:pt x="62245" y="30480"/>
                    <a:pt x="38100" y="34290"/>
                    <a:pt x="16510" y="36830"/>
                  </a:cubicBezTo>
                  <a:cubicBezTo>
                    <a:pt x="16510" y="38100"/>
                    <a:pt x="13970" y="40640"/>
                    <a:pt x="13970" y="43180"/>
                  </a:cubicBezTo>
                  <a:cubicBezTo>
                    <a:pt x="12700" y="71425"/>
                    <a:pt x="10160" y="112841"/>
                    <a:pt x="8890" y="152456"/>
                  </a:cubicBezTo>
                  <a:cubicBezTo>
                    <a:pt x="7620" y="175865"/>
                    <a:pt x="8890" y="201075"/>
                    <a:pt x="7620" y="224483"/>
                  </a:cubicBezTo>
                  <a:cubicBezTo>
                    <a:pt x="0" y="343329"/>
                    <a:pt x="5080" y="1814492"/>
                    <a:pt x="7620" y="1935139"/>
                  </a:cubicBezTo>
                  <a:cubicBezTo>
                    <a:pt x="6350" y="2030575"/>
                    <a:pt x="11430" y="2124211"/>
                    <a:pt x="11430" y="2219647"/>
                  </a:cubicBezTo>
                  <a:cubicBezTo>
                    <a:pt x="11430" y="2264665"/>
                    <a:pt x="15240" y="2311483"/>
                    <a:pt x="7620" y="2345805"/>
                  </a:cubicBezTo>
                  <a:cubicBezTo>
                    <a:pt x="5080" y="2354695"/>
                    <a:pt x="10160" y="2361045"/>
                    <a:pt x="19050" y="2362315"/>
                  </a:cubicBezTo>
                  <a:cubicBezTo>
                    <a:pt x="29210" y="2363585"/>
                    <a:pt x="38100" y="2363585"/>
                    <a:pt x="48260" y="2363585"/>
                  </a:cubicBezTo>
                  <a:cubicBezTo>
                    <a:pt x="116587" y="2364855"/>
                    <a:pt x="189042" y="2364855"/>
                    <a:pt x="263762" y="2366125"/>
                  </a:cubicBezTo>
                  <a:cubicBezTo>
                    <a:pt x="304518" y="2367395"/>
                    <a:pt x="345274" y="2368665"/>
                    <a:pt x="383766" y="2369935"/>
                  </a:cubicBezTo>
                  <a:cubicBezTo>
                    <a:pt x="451693" y="2371205"/>
                    <a:pt x="517355" y="2371205"/>
                    <a:pt x="585282" y="2372475"/>
                  </a:cubicBezTo>
                  <a:cubicBezTo>
                    <a:pt x="612453" y="2372475"/>
                    <a:pt x="637359" y="2372475"/>
                    <a:pt x="664530" y="2371205"/>
                  </a:cubicBezTo>
                  <a:cubicBezTo>
                    <a:pt x="675851" y="2371205"/>
                    <a:pt x="689437" y="2369935"/>
                    <a:pt x="700758" y="2369935"/>
                  </a:cubicBezTo>
                  <a:cubicBezTo>
                    <a:pt x="746042" y="2371205"/>
                    <a:pt x="1651734" y="2362315"/>
                    <a:pt x="1697018" y="2363585"/>
                  </a:cubicBezTo>
                  <a:cubicBezTo>
                    <a:pt x="1760417" y="2364855"/>
                    <a:pt x="1934762" y="2364855"/>
                    <a:pt x="1998161" y="2364855"/>
                  </a:cubicBezTo>
                  <a:cubicBezTo>
                    <a:pt x="2023067" y="2364855"/>
                    <a:pt x="2045710" y="2363585"/>
                    <a:pt x="2070616" y="2363585"/>
                  </a:cubicBezTo>
                  <a:cubicBezTo>
                    <a:pt x="2111372" y="2364855"/>
                    <a:pt x="2152128" y="2366125"/>
                    <a:pt x="2192885" y="2367395"/>
                  </a:cubicBezTo>
                  <a:cubicBezTo>
                    <a:pt x="2281189" y="2369935"/>
                    <a:pt x="2367230" y="2367395"/>
                    <a:pt x="2455535" y="2371205"/>
                  </a:cubicBezTo>
                  <a:cubicBezTo>
                    <a:pt x="2602710" y="2376285"/>
                    <a:pt x="2752149" y="2369935"/>
                    <a:pt x="2897666" y="2375015"/>
                  </a:cubicBezTo>
                  <a:cubicBezTo>
                    <a:pt x="2917986" y="2376285"/>
                    <a:pt x="2938305" y="2375015"/>
                    <a:pt x="2961166" y="2375015"/>
                  </a:cubicBezTo>
                  <a:cubicBezTo>
                    <a:pt x="2961166" y="2350885"/>
                    <a:pt x="2961166" y="2338185"/>
                    <a:pt x="2961166" y="2313283"/>
                  </a:cubicBezTo>
                  <a:cubicBezTo>
                    <a:pt x="2959895" y="2221448"/>
                    <a:pt x="2957355" y="2135015"/>
                    <a:pt x="2957355" y="2041379"/>
                  </a:cubicBezTo>
                  <a:close/>
                </a:path>
              </a:pathLst>
            </a:custGeom>
            <a:solidFill>
              <a:srgbClr val="FFFFFF"/>
            </a:solidFill>
          </p:spPr>
        </p:sp>
      </p:grpSp>
      <p:pic>
        <p:nvPicPr>
          <p:cNvPr id="4"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35537">
            <a:off x="3628665" y="4017669"/>
            <a:ext cx="3852379" cy="809000"/>
          </a:xfrm>
          <a:prstGeom prst="rect">
            <a:avLst/>
          </a:prstGeom>
        </p:spPr>
      </p:pic>
      <p:pic>
        <p:nvPicPr>
          <p:cNvPr id="5" name="Picture 5">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061744" y="699410"/>
            <a:ext cx="912432" cy="1546495"/>
          </a:xfrm>
          <a:prstGeom prst="rect">
            <a:avLst/>
          </a:prstGeom>
        </p:spPr>
      </p:pic>
      <p:pic>
        <p:nvPicPr>
          <p:cNvPr id="6" name="Picture 6">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819211" y="5430124"/>
            <a:ext cx="4165096" cy="3373728"/>
          </a:xfrm>
          <a:prstGeom prst="rect">
            <a:avLst/>
          </a:prstGeom>
        </p:spPr>
      </p:pic>
      <p:sp>
        <p:nvSpPr>
          <p:cNvPr id="7" name="TextBox 7"/>
          <p:cNvSpPr txBox="1"/>
          <p:nvPr/>
        </p:nvSpPr>
        <p:spPr>
          <a:xfrm>
            <a:off x="8412810" y="2039008"/>
            <a:ext cx="7937898" cy="6170883"/>
          </a:xfrm>
          <a:prstGeom prst="rect">
            <a:avLst/>
          </a:prstGeom>
        </p:spPr>
        <p:txBody>
          <a:bodyPr lIns="0" tIns="0" rIns="0" bIns="0" rtlCol="0" anchor="t">
            <a:spAutoFit/>
          </a:bodyPr>
          <a:lstStyle/>
          <a:p>
            <a:pPr marL="739938" lvl="1" indent="-369969">
              <a:lnSpc>
                <a:spcPts val="4455"/>
              </a:lnSpc>
              <a:buFont typeface="Arial"/>
              <a:buChar char="•"/>
            </a:pPr>
            <a:r>
              <a:rPr lang="en-US" sz="3427" dirty="0">
                <a:solidFill>
                  <a:srgbClr val="000000"/>
                </a:solidFill>
                <a:latin typeface="Poppins Medium"/>
              </a:rPr>
              <a:t>What Laudato Si' means and how it inspires us to make changes at school and at home </a:t>
            </a:r>
          </a:p>
          <a:p>
            <a:pPr>
              <a:lnSpc>
                <a:spcPts val="4455"/>
              </a:lnSpc>
            </a:pPr>
            <a:endParaRPr lang="en-US" sz="3427" dirty="0">
              <a:solidFill>
                <a:srgbClr val="000000"/>
              </a:solidFill>
              <a:latin typeface="Poppins Medium"/>
            </a:endParaRPr>
          </a:p>
          <a:p>
            <a:pPr marL="739938" lvl="1" indent="-369969">
              <a:lnSpc>
                <a:spcPts val="4455"/>
              </a:lnSpc>
              <a:buFont typeface="Arial"/>
              <a:buChar char="•"/>
            </a:pPr>
            <a:r>
              <a:rPr lang="en-US" sz="3427" dirty="0">
                <a:solidFill>
                  <a:srgbClr val="000000"/>
                </a:solidFill>
                <a:latin typeface="Poppins Medium"/>
              </a:rPr>
              <a:t>Planned and completed our projects to care for our common home</a:t>
            </a:r>
          </a:p>
          <a:p>
            <a:pPr>
              <a:lnSpc>
                <a:spcPts val="4455"/>
              </a:lnSpc>
            </a:pPr>
            <a:endParaRPr lang="en-US" sz="3427" dirty="0">
              <a:solidFill>
                <a:srgbClr val="000000"/>
              </a:solidFill>
              <a:latin typeface="Poppins Medium"/>
            </a:endParaRPr>
          </a:p>
          <a:p>
            <a:pPr marL="739938" lvl="1" indent="-369969">
              <a:lnSpc>
                <a:spcPts val="4455"/>
              </a:lnSpc>
              <a:buFont typeface="Arial"/>
              <a:buChar char="•"/>
            </a:pPr>
            <a:r>
              <a:rPr lang="en-US" sz="3427" dirty="0">
                <a:solidFill>
                  <a:srgbClr val="000000"/>
                </a:solidFill>
                <a:latin typeface="Poppins Medium"/>
              </a:rPr>
              <a:t>Reflected on the impact of our project in preparing presentations</a:t>
            </a:r>
          </a:p>
        </p:txBody>
      </p:sp>
      <p:sp>
        <p:nvSpPr>
          <p:cNvPr id="8" name="TextBox 8"/>
          <p:cNvSpPr txBox="1"/>
          <p:nvPr/>
        </p:nvSpPr>
        <p:spPr>
          <a:xfrm>
            <a:off x="788005" y="2863548"/>
            <a:ext cx="6227508" cy="1574264"/>
          </a:xfrm>
          <a:prstGeom prst="rect">
            <a:avLst/>
          </a:prstGeom>
        </p:spPr>
        <p:txBody>
          <a:bodyPr lIns="0" tIns="0" rIns="0" bIns="0" rtlCol="0" anchor="t">
            <a:spAutoFit/>
          </a:bodyPr>
          <a:lstStyle/>
          <a:p>
            <a:pPr>
              <a:lnSpc>
                <a:spcPts val="11767"/>
              </a:lnSpc>
            </a:pPr>
            <a:r>
              <a:rPr lang="en-US" sz="11767" dirty="0">
                <a:solidFill>
                  <a:srgbClr val="FFFFFF"/>
                </a:solidFill>
                <a:latin typeface="Lumios Marker Bold"/>
              </a:rPr>
              <a:t>we've learned</a:t>
            </a:r>
          </a:p>
        </p:txBody>
      </p:sp>
      <p:sp>
        <p:nvSpPr>
          <p:cNvPr id="9" name="TextBox 9"/>
          <p:cNvSpPr txBox="1">
            <a:spLocks noGrp="1"/>
          </p:cNvSpPr>
          <p:nvPr>
            <p:ph type="title" idx="4294967295"/>
          </p:nvPr>
        </p:nvSpPr>
        <p:spPr>
          <a:xfrm>
            <a:off x="742719" y="1220534"/>
            <a:ext cx="6272794" cy="13716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800"/>
              </a:lnSpc>
              <a:spcBef>
                <a:spcPts val="0"/>
              </a:spcBef>
              <a:spcAft>
                <a:spcPts val="0"/>
              </a:spcAft>
              <a:buClrTx/>
              <a:buSzTx/>
              <a:buFontTx/>
              <a:buNone/>
              <a:tabLst/>
              <a:defRPr/>
            </a:pPr>
            <a:r>
              <a:rPr kumimoji="0" lang="en-US" sz="9000" b="0" i="0" u="none" strike="noStrike" kern="1200" cap="none" spc="0" normalizeH="0" baseline="0" noProof="0" dirty="0">
                <a:ln>
                  <a:noFill/>
                </a:ln>
                <a:solidFill>
                  <a:srgbClr val="FFFFFF"/>
                </a:solidFill>
                <a:effectLst/>
                <a:uLnTx/>
                <a:uFillTx/>
                <a:latin typeface="Poppins Medium"/>
                <a:ea typeface="+mn-ea"/>
                <a:cs typeface="+mn-cs"/>
              </a:rPr>
              <a:t>So far,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B643D"/>
        </a:solidFill>
        <a:effectLst/>
      </p:bgPr>
    </p:bg>
    <p:spTree>
      <p:nvGrpSpPr>
        <p:cNvPr id="1" name=""/>
        <p:cNvGrpSpPr/>
        <p:nvPr/>
      </p:nvGrpSpPr>
      <p:grpSpPr>
        <a:xfrm>
          <a:off x="0" y="0"/>
          <a:ext cx="0" cy="0"/>
          <a:chOff x="0" y="0"/>
          <a:chExt cx="0" cy="0"/>
        </a:xfrm>
      </p:grpSpPr>
      <p:pic>
        <p:nvPicPr>
          <p:cNvPr id="2"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35537">
            <a:off x="8275237" y="2371804"/>
            <a:ext cx="3852379" cy="809000"/>
          </a:xfrm>
          <a:prstGeom prst="rect">
            <a:avLst/>
          </a:prstGeom>
        </p:spPr>
      </p:pic>
      <p:grpSp>
        <p:nvGrpSpPr>
          <p:cNvPr id="3" name="Group 3">
            <a:extLst>
              <a:ext uri="{C183D7F6-B498-43B3-948B-1728B52AA6E4}">
                <adec:decorative xmlns:adec="http://schemas.microsoft.com/office/drawing/2017/decorative" val="1"/>
              </a:ext>
            </a:extLst>
          </p:cNvPr>
          <p:cNvGrpSpPr/>
          <p:nvPr/>
        </p:nvGrpSpPr>
        <p:grpSpPr>
          <a:xfrm>
            <a:off x="9047904" y="3728196"/>
            <a:ext cx="8211396" cy="5123452"/>
            <a:chOff x="0" y="0"/>
            <a:chExt cx="2488302" cy="1552561"/>
          </a:xfrm>
        </p:grpSpPr>
        <p:sp>
          <p:nvSpPr>
            <p:cNvPr id="4" name="Freeform 4"/>
            <p:cNvSpPr/>
            <p:nvPr/>
          </p:nvSpPr>
          <p:spPr>
            <a:xfrm>
              <a:off x="-3810" y="1270"/>
              <a:ext cx="2493382" cy="1551291"/>
            </a:xfrm>
            <a:custGeom>
              <a:avLst/>
              <a:gdLst/>
              <a:ahLst/>
              <a:cxnLst/>
              <a:rect l="l" t="t" r="r" b="b"/>
              <a:pathLst>
                <a:path w="2493382" h="1551291">
                  <a:moveTo>
                    <a:pt x="2489572" y="1318631"/>
                  </a:moveTo>
                  <a:cubicBezTo>
                    <a:pt x="2489572" y="1251348"/>
                    <a:pt x="2493382" y="1182925"/>
                    <a:pt x="2487032" y="1115642"/>
                  </a:cubicBezTo>
                  <a:cubicBezTo>
                    <a:pt x="2479412" y="1071167"/>
                    <a:pt x="2467982" y="194208"/>
                    <a:pt x="2467982" y="149732"/>
                  </a:cubicBezTo>
                  <a:cubicBezTo>
                    <a:pt x="2465442" y="118942"/>
                    <a:pt x="2464172" y="87011"/>
                    <a:pt x="2461632" y="54610"/>
                  </a:cubicBezTo>
                  <a:cubicBezTo>
                    <a:pt x="2461632" y="44450"/>
                    <a:pt x="2460362" y="34290"/>
                    <a:pt x="2459092" y="21590"/>
                  </a:cubicBezTo>
                  <a:cubicBezTo>
                    <a:pt x="2448932" y="19050"/>
                    <a:pt x="2440042" y="17780"/>
                    <a:pt x="2429882" y="16510"/>
                  </a:cubicBezTo>
                  <a:cubicBezTo>
                    <a:pt x="2419569" y="15240"/>
                    <a:pt x="2408220" y="16510"/>
                    <a:pt x="2398762" y="16510"/>
                  </a:cubicBezTo>
                  <a:cubicBezTo>
                    <a:pt x="2351474" y="13970"/>
                    <a:pt x="2304185" y="8890"/>
                    <a:pt x="2256896" y="7620"/>
                  </a:cubicBezTo>
                  <a:cubicBezTo>
                    <a:pt x="2167994" y="5080"/>
                    <a:pt x="2077200" y="3810"/>
                    <a:pt x="1988297" y="2540"/>
                  </a:cubicBezTo>
                  <a:cubicBezTo>
                    <a:pt x="1956141" y="2540"/>
                    <a:pt x="1922093" y="0"/>
                    <a:pt x="1889937" y="0"/>
                  </a:cubicBezTo>
                  <a:cubicBezTo>
                    <a:pt x="1812383" y="0"/>
                    <a:pt x="1736721" y="1270"/>
                    <a:pt x="1659168" y="1270"/>
                  </a:cubicBezTo>
                  <a:cubicBezTo>
                    <a:pt x="1613771" y="1270"/>
                    <a:pt x="1568374" y="3810"/>
                    <a:pt x="1521085" y="3810"/>
                  </a:cubicBezTo>
                  <a:cubicBezTo>
                    <a:pt x="1473796" y="5080"/>
                    <a:pt x="616926" y="7620"/>
                    <a:pt x="569637" y="7620"/>
                  </a:cubicBezTo>
                  <a:cubicBezTo>
                    <a:pt x="531806" y="7620"/>
                    <a:pt x="493975" y="6350"/>
                    <a:pt x="456145" y="7620"/>
                  </a:cubicBezTo>
                  <a:cubicBezTo>
                    <a:pt x="422097" y="8890"/>
                    <a:pt x="386157" y="11430"/>
                    <a:pt x="352110" y="12700"/>
                  </a:cubicBezTo>
                  <a:cubicBezTo>
                    <a:pt x="316170" y="15240"/>
                    <a:pt x="280231" y="16510"/>
                    <a:pt x="246183" y="19050"/>
                  </a:cubicBezTo>
                  <a:cubicBezTo>
                    <a:pt x="195111" y="21590"/>
                    <a:pt x="142148" y="24130"/>
                    <a:pt x="91076" y="27940"/>
                  </a:cubicBezTo>
                  <a:cubicBezTo>
                    <a:pt x="60811" y="30480"/>
                    <a:pt x="38100" y="34290"/>
                    <a:pt x="16510" y="36830"/>
                  </a:cubicBezTo>
                  <a:cubicBezTo>
                    <a:pt x="16510" y="38100"/>
                    <a:pt x="13970" y="40640"/>
                    <a:pt x="13970" y="43180"/>
                  </a:cubicBezTo>
                  <a:cubicBezTo>
                    <a:pt x="12700" y="71046"/>
                    <a:pt x="10160" y="97274"/>
                    <a:pt x="8890" y="122363"/>
                  </a:cubicBezTo>
                  <a:cubicBezTo>
                    <a:pt x="7620" y="137188"/>
                    <a:pt x="8890" y="153154"/>
                    <a:pt x="7620" y="167979"/>
                  </a:cubicBezTo>
                  <a:cubicBezTo>
                    <a:pt x="0" y="243244"/>
                    <a:pt x="5080" y="1174942"/>
                    <a:pt x="7620" y="1251348"/>
                  </a:cubicBezTo>
                  <a:cubicBezTo>
                    <a:pt x="6350" y="1311789"/>
                    <a:pt x="11430" y="1371089"/>
                    <a:pt x="11430" y="1431530"/>
                  </a:cubicBezTo>
                  <a:cubicBezTo>
                    <a:pt x="11430" y="1460040"/>
                    <a:pt x="15240" y="1489690"/>
                    <a:pt x="7620" y="1520811"/>
                  </a:cubicBezTo>
                  <a:cubicBezTo>
                    <a:pt x="5080" y="1529701"/>
                    <a:pt x="10160" y="1536051"/>
                    <a:pt x="19050" y="1537321"/>
                  </a:cubicBezTo>
                  <a:cubicBezTo>
                    <a:pt x="29210" y="1538591"/>
                    <a:pt x="38100" y="1538591"/>
                    <a:pt x="48260" y="1538591"/>
                  </a:cubicBezTo>
                  <a:cubicBezTo>
                    <a:pt x="106209" y="1539861"/>
                    <a:pt x="166738" y="1539861"/>
                    <a:pt x="229159" y="1541131"/>
                  </a:cubicBezTo>
                  <a:cubicBezTo>
                    <a:pt x="263207" y="1542401"/>
                    <a:pt x="297255" y="1543671"/>
                    <a:pt x="329411" y="1544941"/>
                  </a:cubicBezTo>
                  <a:cubicBezTo>
                    <a:pt x="386157" y="1546211"/>
                    <a:pt x="441012" y="1546211"/>
                    <a:pt x="497759" y="1547481"/>
                  </a:cubicBezTo>
                  <a:cubicBezTo>
                    <a:pt x="520457" y="1547481"/>
                    <a:pt x="541264" y="1547481"/>
                    <a:pt x="563963" y="1546211"/>
                  </a:cubicBezTo>
                  <a:cubicBezTo>
                    <a:pt x="573420" y="1546211"/>
                    <a:pt x="584770" y="1544941"/>
                    <a:pt x="594227" y="1544941"/>
                  </a:cubicBezTo>
                  <a:cubicBezTo>
                    <a:pt x="632058" y="1546211"/>
                    <a:pt x="1388677" y="1537321"/>
                    <a:pt x="1426508" y="1538591"/>
                  </a:cubicBezTo>
                  <a:cubicBezTo>
                    <a:pt x="1479471" y="1539861"/>
                    <a:pt x="1625120" y="1539861"/>
                    <a:pt x="1678083" y="1539861"/>
                  </a:cubicBezTo>
                  <a:cubicBezTo>
                    <a:pt x="1698890" y="1539861"/>
                    <a:pt x="1717806" y="1538591"/>
                    <a:pt x="1738613" y="1538591"/>
                  </a:cubicBezTo>
                  <a:cubicBezTo>
                    <a:pt x="1772661" y="1539861"/>
                    <a:pt x="1806708" y="1541131"/>
                    <a:pt x="1840756" y="1542401"/>
                  </a:cubicBezTo>
                  <a:cubicBezTo>
                    <a:pt x="1914527" y="1544941"/>
                    <a:pt x="1986405" y="1542401"/>
                    <a:pt x="2060176" y="1546211"/>
                  </a:cubicBezTo>
                  <a:cubicBezTo>
                    <a:pt x="2183126" y="1551291"/>
                    <a:pt x="2307968" y="1544941"/>
                    <a:pt x="2429882" y="1550021"/>
                  </a:cubicBezTo>
                  <a:cubicBezTo>
                    <a:pt x="2450202" y="1551291"/>
                    <a:pt x="2470522" y="1550021"/>
                    <a:pt x="2493382" y="1550021"/>
                  </a:cubicBezTo>
                  <a:cubicBezTo>
                    <a:pt x="2493382" y="1525891"/>
                    <a:pt x="2493382" y="1513191"/>
                    <a:pt x="2493382" y="1490830"/>
                  </a:cubicBezTo>
                  <a:cubicBezTo>
                    <a:pt x="2492112" y="1432670"/>
                    <a:pt x="2489572" y="1377932"/>
                    <a:pt x="2489572" y="1318631"/>
                  </a:cubicBezTo>
                  <a:close/>
                </a:path>
              </a:pathLst>
            </a:custGeom>
            <a:solidFill>
              <a:srgbClr val="FFFFFF"/>
            </a:solidFill>
          </p:spPr>
        </p:sp>
      </p:grpSp>
      <p:pic>
        <p:nvPicPr>
          <p:cNvPr id="5" name="Picture 5">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551972" y="7711805"/>
            <a:ext cx="912432" cy="1546495"/>
          </a:xfrm>
          <a:prstGeom prst="rect">
            <a:avLst/>
          </a:prstGeom>
        </p:spPr>
      </p:pic>
      <p:pic>
        <p:nvPicPr>
          <p:cNvPr id="6" name="Picture 6">
            <a:extLs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2688"/>
          <a:stretch/>
        </p:blipFill>
        <p:spPr>
          <a:xfrm>
            <a:off x="0" y="3518258"/>
            <a:ext cx="9289070" cy="6768742"/>
          </a:xfrm>
          <a:prstGeom prst="rect">
            <a:avLst/>
          </a:prstGeom>
        </p:spPr>
      </p:pic>
      <p:sp>
        <p:nvSpPr>
          <p:cNvPr id="7" name="TextBox 7"/>
          <p:cNvSpPr txBox="1"/>
          <p:nvPr/>
        </p:nvSpPr>
        <p:spPr>
          <a:xfrm>
            <a:off x="9797143" y="4301336"/>
            <a:ext cx="6754829" cy="3962400"/>
          </a:xfrm>
          <a:prstGeom prst="rect">
            <a:avLst/>
          </a:prstGeom>
        </p:spPr>
        <p:txBody>
          <a:bodyPr lIns="0" tIns="0" rIns="0" bIns="0" rtlCol="0" anchor="t">
            <a:spAutoFit/>
          </a:bodyPr>
          <a:lstStyle/>
          <a:p>
            <a:pPr>
              <a:lnSpc>
                <a:spcPts val="3900"/>
              </a:lnSpc>
            </a:pPr>
            <a:r>
              <a:rPr lang="en-US" sz="3000" dirty="0">
                <a:solidFill>
                  <a:srgbClr val="000000"/>
                </a:solidFill>
                <a:latin typeface="Poppins Medium"/>
              </a:rPr>
              <a:t>It's time for your presentations! </a:t>
            </a:r>
          </a:p>
          <a:p>
            <a:pPr>
              <a:lnSpc>
                <a:spcPts val="3900"/>
              </a:lnSpc>
            </a:pPr>
            <a:endParaRPr lang="en-US" sz="3000" dirty="0">
              <a:solidFill>
                <a:srgbClr val="000000"/>
              </a:solidFill>
              <a:latin typeface="Poppins Medium"/>
            </a:endParaRPr>
          </a:p>
          <a:p>
            <a:pPr>
              <a:lnSpc>
                <a:spcPts val="3900"/>
              </a:lnSpc>
            </a:pPr>
            <a:r>
              <a:rPr lang="en-US" sz="3000" dirty="0">
                <a:solidFill>
                  <a:srgbClr val="000000"/>
                </a:solidFill>
                <a:latin typeface="Poppins Medium"/>
              </a:rPr>
              <a:t>As a reminder, your presentation should be: </a:t>
            </a:r>
          </a:p>
          <a:p>
            <a:pPr>
              <a:lnSpc>
                <a:spcPts val="3900"/>
              </a:lnSpc>
            </a:pPr>
            <a:endParaRPr lang="en-US" sz="3000" dirty="0">
              <a:solidFill>
                <a:srgbClr val="000000"/>
              </a:solidFill>
              <a:latin typeface="Poppins Medium"/>
            </a:endParaRPr>
          </a:p>
          <a:p>
            <a:pPr marL="647700" lvl="1" indent="-323850">
              <a:lnSpc>
                <a:spcPts val="3900"/>
              </a:lnSpc>
              <a:buFont typeface="Arial"/>
              <a:buChar char="•"/>
            </a:pPr>
            <a:r>
              <a:rPr lang="en-US" sz="3000" dirty="0">
                <a:solidFill>
                  <a:srgbClr val="000000"/>
                </a:solidFill>
                <a:latin typeface="Poppins Medium"/>
              </a:rPr>
              <a:t>A maximum of 5 minutes </a:t>
            </a:r>
          </a:p>
          <a:p>
            <a:pPr marL="647700" lvl="1" indent="-323850">
              <a:lnSpc>
                <a:spcPts val="3900"/>
              </a:lnSpc>
              <a:buFont typeface="Arial"/>
              <a:buChar char="•"/>
            </a:pPr>
            <a:r>
              <a:rPr lang="en-US" sz="3000" dirty="0">
                <a:solidFill>
                  <a:srgbClr val="000000"/>
                </a:solidFill>
                <a:latin typeface="Poppins Medium"/>
              </a:rPr>
              <a:t>Slides are optional </a:t>
            </a:r>
          </a:p>
          <a:p>
            <a:pPr marL="647700" lvl="1" indent="-323850">
              <a:lnSpc>
                <a:spcPts val="3900"/>
              </a:lnSpc>
              <a:buFont typeface="Arial"/>
              <a:buChar char="•"/>
            </a:pPr>
            <a:r>
              <a:rPr lang="en-US" sz="3000" dirty="0">
                <a:solidFill>
                  <a:srgbClr val="000000"/>
                </a:solidFill>
                <a:latin typeface="Poppins Medium"/>
              </a:rPr>
              <a:t>Everyone must contribute </a:t>
            </a:r>
          </a:p>
        </p:txBody>
      </p:sp>
      <p:sp>
        <p:nvSpPr>
          <p:cNvPr id="8" name="TextBox 8"/>
          <p:cNvSpPr txBox="1">
            <a:spLocks noGrp="1"/>
          </p:cNvSpPr>
          <p:nvPr>
            <p:ph type="title" idx="4294967295"/>
          </p:nvPr>
        </p:nvSpPr>
        <p:spPr>
          <a:xfrm>
            <a:off x="4038600" y="993308"/>
            <a:ext cx="9504867" cy="207448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5515"/>
              </a:lnSpc>
              <a:spcBef>
                <a:spcPts val="0"/>
              </a:spcBef>
              <a:spcAft>
                <a:spcPts val="0"/>
              </a:spcAft>
              <a:buClrTx/>
              <a:buSzTx/>
              <a:buFontTx/>
              <a:buNone/>
              <a:tabLst/>
              <a:defRPr/>
            </a:pPr>
            <a:r>
              <a:rPr kumimoji="0" lang="en-US" sz="15515" b="0" i="0" u="none" strike="noStrike" kern="1200" cap="none" spc="0" normalizeH="0" baseline="0" noProof="0" dirty="0">
                <a:ln>
                  <a:noFill/>
                </a:ln>
                <a:solidFill>
                  <a:srgbClr val="FFFFFF"/>
                </a:solidFill>
                <a:effectLst/>
                <a:uLnTx/>
                <a:uFillTx/>
                <a:latin typeface="Lumios Marker Bold"/>
                <a:ea typeface="+mn-ea"/>
                <a:cs typeface="+mn-cs"/>
              </a:rPr>
              <a:t>Over to you...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B643D"/>
        </a:solidFill>
        <a:effectLst/>
      </p:bgPr>
    </p:bg>
    <p:spTree>
      <p:nvGrpSpPr>
        <p:cNvPr id="1" name=""/>
        <p:cNvGrpSpPr/>
        <p:nvPr/>
      </p:nvGrpSpPr>
      <p:grpSpPr>
        <a:xfrm>
          <a:off x="0" y="0"/>
          <a:ext cx="0" cy="0"/>
          <a:chOff x="0" y="0"/>
          <a:chExt cx="0" cy="0"/>
        </a:xfrm>
      </p:grpSpPr>
      <p:sp>
        <p:nvSpPr>
          <p:cNvPr id="2" name="TextBox 2"/>
          <p:cNvSpPr txBox="1">
            <a:spLocks noGrp="1"/>
          </p:cNvSpPr>
          <p:nvPr>
            <p:ph type="title" idx="4294967295"/>
          </p:nvPr>
        </p:nvSpPr>
        <p:spPr>
          <a:xfrm>
            <a:off x="4102371" y="938122"/>
            <a:ext cx="10083255" cy="207448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5515"/>
              </a:lnSpc>
              <a:spcBef>
                <a:spcPts val="0"/>
              </a:spcBef>
              <a:spcAft>
                <a:spcPts val="0"/>
              </a:spcAft>
              <a:buClrTx/>
              <a:buSzTx/>
              <a:buFontTx/>
              <a:buNone/>
              <a:tabLst/>
              <a:defRPr/>
            </a:pPr>
            <a:r>
              <a:rPr kumimoji="0" lang="en-US" sz="15515" b="0" i="0" u="none" strike="noStrike" kern="1200" cap="none" spc="0" normalizeH="0" baseline="0" noProof="0">
                <a:ln>
                  <a:noFill/>
                </a:ln>
                <a:solidFill>
                  <a:srgbClr val="FFFFFF"/>
                </a:solidFill>
                <a:effectLst/>
                <a:uLnTx/>
                <a:uFillTx/>
                <a:latin typeface="Lumios Marker Bold"/>
                <a:ea typeface="+mn-ea"/>
                <a:cs typeface="+mn-cs"/>
              </a:rPr>
              <a:t>Giving feedback</a:t>
            </a:r>
          </a:p>
        </p:txBody>
      </p:sp>
      <p:pic>
        <p:nvPicPr>
          <p:cNvPr id="4" name="Picture 4">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795438" y="4170704"/>
            <a:ext cx="5034025" cy="5034025"/>
          </a:xfrm>
          <a:prstGeom prst="rect">
            <a:avLst/>
          </a:prstGeom>
        </p:spPr>
      </p:pic>
      <p:sp>
        <p:nvSpPr>
          <p:cNvPr id="5" name="TextBox 5"/>
          <p:cNvSpPr txBox="1"/>
          <p:nvPr/>
        </p:nvSpPr>
        <p:spPr>
          <a:xfrm>
            <a:off x="3208071" y="5745540"/>
            <a:ext cx="4208760" cy="1848634"/>
          </a:xfrm>
          <a:prstGeom prst="rect">
            <a:avLst/>
          </a:prstGeom>
        </p:spPr>
        <p:txBody>
          <a:bodyPr lIns="0" tIns="0" rIns="0" bIns="0" rtlCol="0" anchor="t">
            <a:spAutoFit/>
          </a:bodyPr>
          <a:lstStyle/>
          <a:p>
            <a:pPr algn="ctr">
              <a:lnSpc>
                <a:spcPts val="7476"/>
              </a:lnSpc>
            </a:pPr>
            <a:r>
              <a:rPr lang="en-US" sz="5750" dirty="0">
                <a:solidFill>
                  <a:srgbClr val="000000"/>
                </a:solidFill>
                <a:latin typeface="Poppins Medium"/>
              </a:rPr>
              <a:t>What went well?</a:t>
            </a:r>
          </a:p>
        </p:txBody>
      </p:sp>
      <p:pic>
        <p:nvPicPr>
          <p:cNvPr id="7"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351395" y="4117133"/>
            <a:ext cx="5141167" cy="5141167"/>
          </a:xfrm>
          <a:prstGeom prst="rect">
            <a:avLst/>
          </a:prstGeom>
        </p:spPr>
      </p:pic>
      <p:sp>
        <p:nvSpPr>
          <p:cNvPr id="8" name="TextBox 8"/>
          <p:cNvSpPr txBox="1"/>
          <p:nvPr/>
        </p:nvSpPr>
        <p:spPr>
          <a:xfrm>
            <a:off x="10817599" y="5745540"/>
            <a:ext cx="4208760" cy="1848634"/>
          </a:xfrm>
          <a:prstGeom prst="rect">
            <a:avLst/>
          </a:prstGeom>
        </p:spPr>
        <p:txBody>
          <a:bodyPr lIns="0" tIns="0" rIns="0" bIns="0" rtlCol="0" anchor="t">
            <a:spAutoFit/>
          </a:bodyPr>
          <a:lstStyle/>
          <a:p>
            <a:pPr algn="ctr">
              <a:lnSpc>
                <a:spcPts val="7476"/>
              </a:lnSpc>
            </a:pPr>
            <a:r>
              <a:rPr lang="en-US" sz="5750" dirty="0">
                <a:solidFill>
                  <a:srgbClr val="000000"/>
                </a:solidFill>
                <a:latin typeface="Poppins Medium"/>
              </a:rPr>
              <a:t>Even better if...</a:t>
            </a:r>
          </a:p>
        </p:txBody>
      </p:sp>
      <p:pic>
        <p:nvPicPr>
          <p:cNvPr id="9" name="Picture 9">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144000" y="2518678"/>
            <a:ext cx="5199299" cy="493933"/>
          </a:xfrm>
          <a:prstGeom prst="rect">
            <a:avLst/>
          </a:prstGeom>
        </p:spPr>
      </p:pic>
      <p:pic>
        <p:nvPicPr>
          <p:cNvPr id="10" name="Picture 10">
            <a:extLs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295322" y="4630316"/>
            <a:ext cx="1697355" cy="4114800"/>
          </a:xfrm>
          <a:prstGeom prst="rect">
            <a:avLst/>
          </a:prstGeom>
        </p:spPr>
      </p:pic>
      <p:sp>
        <p:nvSpPr>
          <p:cNvPr id="11" name="TextBox 11"/>
          <p:cNvSpPr txBox="1"/>
          <p:nvPr/>
        </p:nvSpPr>
        <p:spPr>
          <a:xfrm>
            <a:off x="2795438" y="3350839"/>
            <a:ext cx="12697124" cy="495300"/>
          </a:xfrm>
          <a:prstGeom prst="rect">
            <a:avLst/>
          </a:prstGeom>
        </p:spPr>
        <p:txBody>
          <a:bodyPr lIns="0" tIns="0" rIns="0" bIns="0" rtlCol="0" anchor="t">
            <a:spAutoFit/>
          </a:bodyPr>
          <a:lstStyle/>
          <a:p>
            <a:pPr algn="ctr">
              <a:lnSpc>
                <a:spcPts val="3900"/>
              </a:lnSpc>
            </a:pPr>
            <a:r>
              <a:rPr lang="en-US" sz="3000">
                <a:solidFill>
                  <a:srgbClr val="FFFFFF"/>
                </a:solidFill>
                <a:latin typeface="Poppins Medium"/>
              </a:rPr>
              <a:t>Write feedback for your peers about their projects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441053" y="2937659"/>
            <a:ext cx="4161618" cy="4114800"/>
          </a:xfrm>
          <a:prstGeom prst="rect">
            <a:avLst/>
          </a:prstGeom>
        </p:spPr>
      </p:pic>
      <p:sp>
        <p:nvSpPr>
          <p:cNvPr id="3" name="TextBox 3"/>
          <p:cNvSpPr txBox="1">
            <a:spLocks noGrp="1"/>
          </p:cNvSpPr>
          <p:nvPr>
            <p:ph type="title" idx="4294967295"/>
          </p:nvPr>
        </p:nvSpPr>
        <p:spPr>
          <a:xfrm>
            <a:off x="3843393" y="4222501"/>
            <a:ext cx="10601213" cy="207048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5515"/>
              </a:lnSpc>
              <a:spcBef>
                <a:spcPts val="0"/>
              </a:spcBef>
              <a:spcAft>
                <a:spcPts val="0"/>
              </a:spcAft>
              <a:buClrTx/>
              <a:buSzTx/>
              <a:buFontTx/>
              <a:buNone/>
              <a:tabLst/>
              <a:defRPr/>
            </a:pPr>
            <a:r>
              <a:rPr kumimoji="0" lang="en-US" sz="15515" b="0" i="0" u="none" strike="noStrike" kern="1200" cap="none" spc="0" normalizeH="0" baseline="0" noProof="0" dirty="0">
                <a:ln>
                  <a:noFill/>
                </a:ln>
                <a:solidFill>
                  <a:srgbClr val="000000"/>
                </a:solidFill>
                <a:effectLst/>
                <a:uLnTx/>
                <a:uFillTx/>
                <a:latin typeface="Lumios Marker Bold"/>
                <a:ea typeface="+mn-ea"/>
                <a:cs typeface="+mn-cs"/>
              </a:rPr>
              <a:t>Congratulations!</a:t>
            </a:r>
          </a:p>
        </p:txBody>
      </p:sp>
      <p:pic>
        <p:nvPicPr>
          <p:cNvPr id="4"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685329" y="2937659"/>
            <a:ext cx="4161618" cy="4114800"/>
          </a:xfrm>
          <a:prstGeom prst="rect">
            <a:avLst/>
          </a:prstGeom>
        </p:spPr>
      </p:pic>
      <p:pic>
        <p:nvPicPr>
          <p:cNvPr id="5" name="Picture 5">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410363">
            <a:off x="15101024" y="2831935"/>
            <a:ext cx="1084437" cy="306354"/>
          </a:xfrm>
          <a:prstGeom prst="rect">
            <a:avLst/>
          </a:prstGeom>
        </p:spPr>
      </p:pic>
      <p:sp>
        <p:nvSpPr>
          <p:cNvPr id="6" name="TextBox 6"/>
          <p:cNvSpPr txBox="1"/>
          <p:nvPr/>
        </p:nvSpPr>
        <p:spPr>
          <a:xfrm>
            <a:off x="4962024" y="6538109"/>
            <a:ext cx="8490857" cy="990600"/>
          </a:xfrm>
          <a:prstGeom prst="rect">
            <a:avLst/>
          </a:prstGeom>
        </p:spPr>
        <p:txBody>
          <a:bodyPr lIns="0" tIns="0" rIns="0" bIns="0" rtlCol="0" anchor="t">
            <a:spAutoFit/>
          </a:bodyPr>
          <a:lstStyle/>
          <a:p>
            <a:pPr algn="ctr">
              <a:lnSpc>
                <a:spcPts val="3900"/>
              </a:lnSpc>
            </a:pPr>
            <a:r>
              <a:rPr lang="en-US" sz="3000" dirty="0">
                <a:solidFill>
                  <a:srgbClr val="000000"/>
                </a:solidFill>
                <a:latin typeface="Poppins Medium"/>
              </a:rPr>
              <a:t>You have completed your projects and become Laudato Si' Champions</a:t>
            </a:r>
          </a:p>
        </p:txBody>
      </p:sp>
      <p:sp>
        <p:nvSpPr>
          <p:cNvPr id="7" name="TextBox 7"/>
          <p:cNvSpPr txBox="1"/>
          <p:nvPr/>
        </p:nvSpPr>
        <p:spPr>
          <a:xfrm>
            <a:off x="13683814" y="2086098"/>
            <a:ext cx="3918857" cy="361315"/>
          </a:xfrm>
          <a:prstGeom prst="rect">
            <a:avLst/>
          </a:prstGeom>
        </p:spPr>
        <p:txBody>
          <a:bodyPr lIns="0" tIns="0" rIns="0" bIns="0" rtlCol="0" anchor="t">
            <a:spAutoFit/>
          </a:bodyPr>
          <a:lstStyle/>
          <a:p>
            <a:pPr algn="ctr">
              <a:lnSpc>
                <a:spcPts val="2990"/>
              </a:lnSpc>
            </a:pPr>
            <a:r>
              <a:rPr lang="en-US" sz="2300" dirty="0">
                <a:solidFill>
                  <a:srgbClr val="000000"/>
                </a:solidFill>
                <a:latin typeface="Poppins Medium"/>
              </a:rPr>
              <a:t>(Eco-friendly confetti)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115661" y="1795692"/>
            <a:ext cx="5199299" cy="493933"/>
          </a:xfrm>
          <a:prstGeom prst="rect">
            <a:avLst/>
          </a:prstGeom>
        </p:spPr>
      </p:pic>
      <p:sp>
        <p:nvSpPr>
          <p:cNvPr id="3" name="TextBox 3"/>
          <p:cNvSpPr txBox="1"/>
          <p:nvPr/>
        </p:nvSpPr>
        <p:spPr>
          <a:xfrm>
            <a:off x="2053037" y="460099"/>
            <a:ext cx="5776962" cy="1749425"/>
          </a:xfrm>
          <a:prstGeom prst="rect">
            <a:avLst/>
          </a:prstGeom>
        </p:spPr>
        <p:txBody>
          <a:bodyPr lIns="0" tIns="0" rIns="0" bIns="0" rtlCol="0" anchor="t">
            <a:spAutoFit/>
          </a:bodyPr>
          <a:lstStyle/>
          <a:p>
            <a:pPr>
              <a:lnSpc>
                <a:spcPts val="13000"/>
              </a:lnSpc>
            </a:pPr>
            <a:r>
              <a:rPr lang="en-US" sz="13000" dirty="0">
                <a:solidFill>
                  <a:srgbClr val="000000"/>
                </a:solidFill>
                <a:latin typeface="Lumios Marker Bold"/>
              </a:rPr>
              <a:t>Reflection:</a:t>
            </a:r>
          </a:p>
        </p:txBody>
      </p:sp>
      <p:sp>
        <p:nvSpPr>
          <p:cNvPr id="4" name="TextBox 4"/>
          <p:cNvSpPr txBox="1">
            <a:spLocks noGrp="1"/>
          </p:cNvSpPr>
          <p:nvPr>
            <p:ph type="title" idx="4294967295"/>
          </p:nvPr>
        </p:nvSpPr>
        <p:spPr>
          <a:xfrm>
            <a:off x="7419991" y="881292"/>
            <a:ext cx="8891143" cy="9429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560"/>
              </a:lnSpc>
              <a:spcBef>
                <a:spcPts val="0"/>
              </a:spcBef>
              <a:spcAft>
                <a:spcPts val="0"/>
              </a:spcAft>
              <a:buClrTx/>
              <a:buSzTx/>
              <a:buFontTx/>
              <a:buNone/>
              <a:tabLst/>
              <a:defRPr/>
            </a:pPr>
            <a:r>
              <a:rPr kumimoji="0" lang="en-US" sz="6300" b="0" i="0" u="none" strike="noStrike" kern="1200" cap="none" spc="0" normalizeH="0" baseline="0" noProof="0" dirty="0">
                <a:ln>
                  <a:noFill/>
                </a:ln>
                <a:solidFill>
                  <a:srgbClr val="000000"/>
                </a:solidFill>
                <a:effectLst/>
                <a:uLnTx/>
                <a:uFillTx/>
                <a:latin typeface="Poppins Medium"/>
                <a:ea typeface="+mn-ea"/>
                <a:cs typeface="+mn-cs"/>
              </a:rPr>
              <a:t>Laudato Si' and Me</a:t>
            </a:r>
          </a:p>
        </p:txBody>
      </p:sp>
      <p:pic>
        <p:nvPicPr>
          <p:cNvPr id="5" name="Picture 5">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230438">
            <a:off x="16614330" y="42259"/>
            <a:ext cx="1322849" cy="2242116"/>
          </a:xfrm>
          <a:prstGeom prst="rect">
            <a:avLst/>
          </a:prstGeom>
        </p:spPr>
      </p:pic>
      <p:grpSp>
        <p:nvGrpSpPr>
          <p:cNvPr id="7" name="Group 7">
            <a:extLst>
              <a:ext uri="{C183D7F6-B498-43B3-948B-1728B52AA6E4}">
                <adec:decorative xmlns:adec="http://schemas.microsoft.com/office/drawing/2017/decorative" val="1"/>
              </a:ext>
            </a:extLst>
          </p:cNvPr>
          <p:cNvGrpSpPr/>
          <p:nvPr/>
        </p:nvGrpSpPr>
        <p:grpSpPr>
          <a:xfrm>
            <a:off x="1045155" y="3053111"/>
            <a:ext cx="16230600" cy="1287696"/>
            <a:chOff x="0" y="0"/>
            <a:chExt cx="4918364" cy="390211"/>
          </a:xfrm>
        </p:grpSpPr>
        <p:sp>
          <p:nvSpPr>
            <p:cNvPr id="8" name="Freeform 8"/>
            <p:cNvSpPr/>
            <p:nvPr/>
          </p:nvSpPr>
          <p:spPr>
            <a:xfrm>
              <a:off x="-3810" y="1270"/>
              <a:ext cx="4923444" cy="388941"/>
            </a:xfrm>
            <a:custGeom>
              <a:avLst/>
              <a:gdLst/>
              <a:ahLst/>
              <a:cxnLst/>
              <a:rect l="l" t="t" r="r" b="b"/>
              <a:pathLst>
                <a:path w="4923444" h="388941">
                  <a:moveTo>
                    <a:pt x="4919634" y="300337"/>
                  </a:moveTo>
                  <a:cubicBezTo>
                    <a:pt x="4919634" y="287943"/>
                    <a:pt x="4923444" y="275338"/>
                    <a:pt x="4917094" y="262943"/>
                  </a:cubicBezTo>
                  <a:cubicBezTo>
                    <a:pt x="4909474" y="254750"/>
                    <a:pt x="4898044" y="93200"/>
                    <a:pt x="4898044" y="85007"/>
                  </a:cubicBezTo>
                  <a:cubicBezTo>
                    <a:pt x="4895504" y="79334"/>
                    <a:pt x="4894234" y="73452"/>
                    <a:pt x="4891694" y="54610"/>
                  </a:cubicBezTo>
                  <a:cubicBezTo>
                    <a:pt x="4891694" y="44450"/>
                    <a:pt x="4890424" y="34290"/>
                    <a:pt x="4889154" y="21590"/>
                  </a:cubicBezTo>
                  <a:cubicBezTo>
                    <a:pt x="4878994" y="19050"/>
                    <a:pt x="4870104" y="17780"/>
                    <a:pt x="4859944" y="16510"/>
                  </a:cubicBezTo>
                  <a:cubicBezTo>
                    <a:pt x="4841244" y="15240"/>
                    <a:pt x="4818279" y="16510"/>
                    <a:pt x="4799141" y="16510"/>
                  </a:cubicBezTo>
                  <a:cubicBezTo>
                    <a:pt x="4703451" y="13970"/>
                    <a:pt x="4607762" y="8890"/>
                    <a:pt x="4512073" y="7620"/>
                  </a:cubicBezTo>
                  <a:cubicBezTo>
                    <a:pt x="4332177" y="5080"/>
                    <a:pt x="4148453" y="3810"/>
                    <a:pt x="3968557" y="2540"/>
                  </a:cubicBezTo>
                  <a:cubicBezTo>
                    <a:pt x="3903489" y="2540"/>
                    <a:pt x="3834592" y="0"/>
                    <a:pt x="3769524" y="0"/>
                  </a:cubicBezTo>
                  <a:cubicBezTo>
                    <a:pt x="3612593" y="0"/>
                    <a:pt x="3459490" y="1270"/>
                    <a:pt x="3302560" y="1270"/>
                  </a:cubicBezTo>
                  <a:cubicBezTo>
                    <a:pt x="3210698" y="1270"/>
                    <a:pt x="3118836" y="3810"/>
                    <a:pt x="3023147" y="3810"/>
                  </a:cubicBezTo>
                  <a:cubicBezTo>
                    <a:pt x="2927457" y="5080"/>
                    <a:pt x="1193567" y="7620"/>
                    <a:pt x="1097878" y="7620"/>
                  </a:cubicBezTo>
                  <a:cubicBezTo>
                    <a:pt x="1021326" y="7620"/>
                    <a:pt x="944775" y="6350"/>
                    <a:pt x="868223" y="7620"/>
                  </a:cubicBezTo>
                  <a:cubicBezTo>
                    <a:pt x="799327" y="8890"/>
                    <a:pt x="726603" y="11430"/>
                    <a:pt x="657707" y="12700"/>
                  </a:cubicBezTo>
                  <a:cubicBezTo>
                    <a:pt x="584983" y="15240"/>
                    <a:pt x="512259" y="16510"/>
                    <a:pt x="443363" y="19050"/>
                  </a:cubicBezTo>
                  <a:cubicBezTo>
                    <a:pt x="340018" y="21590"/>
                    <a:pt x="232846" y="24130"/>
                    <a:pt x="129502" y="27940"/>
                  </a:cubicBezTo>
                  <a:cubicBezTo>
                    <a:pt x="68261" y="30480"/>
                    <a:pt x="38100" y="34290"/>
                    <a:pt x="16510" y="36830"/>
                  </a:cubicBezTo>
                  <a:cubicBezTo>
                    <a:pt x="16510" y="38100"/>
                    <a:pt x="13970" y="40640"/>
                    <a:pt x="13970" y="43180"/>
                  </a:cubicBezTo>
                  <a:cubicBezTo>
                    <a:pt x="12700" y="70511"/>
                    <a:pt x="10160" y="75343"/>
                    <a:pt x="8890" y="79965"/>
                  </a:cubicBezTo>
                  <a:cubicBezTo>
                    <a:pt x="7620" y="82696"/>
                    <a:pt x="8890" y="85637"/>
                    <a:pt x="7620" y="88368"/>
                  </a:cubicBezTo>
                  <a:cubicBezTo>
                    <a:pt x="0" y="102233"/>
                    <a:pt x="5080" y="273867"/>
                    <a:pt x="7620" y="287943"/>
                  </a:cubicBezTo>
                  <a:cubicBezTo>
                    <a:pt x="6350" y="299077"/>
                    <a:pt x="11430" y="310001"/>
                    <a:pt x="11430" y="321135"/>
                  </a:cubicBezTo>
                  <a:cubicBezTo>
                    <a:pt x="11430" y="326387"/>
                    <a:pt x="15240" y="331849"/>
                    <a:pt x="7620" y="358461"/>
                  </a:cubicBezTo>
                  <a:cubicBezTo>
                    <a:pt x="5080" y="367351"/>
                    <a:pt x="10160" y="373701"/>
                    <a:pt x="19050" y="374971"/>
                  </a:cubicBezTo>
                  <a:cubicBezTo>
                    <a:pt x="29210" y="376241"/>
                    <a:pt x="38100" y="376241"/>
                    <a:pt x="48260" y="376241"/>
                  </a:cubicBezTo>
                  <a:cubicBezTo>
                    <a:pt x="160122" y="377511"/>
                    <a:pt x="282605" y="377511"/>
                    <a:pt x="408914" y="378781"/>
                  </a:cubicBezTo>
                  <a:cubicBezTo>
                    <a:pt x="477811" y="380051"/>
                    <a:pt x="546707" y="381321"/>
                    <a:pt x="611776" y="382591"/>
                  </a:cubicBezTo>
                  <a:cubicBezTo>
                    <a:pt x="726603" y="383861"/>
                    <a:pt x="837603" y="383861"/>
                    <a:pt x="952430" y="385131"/>
                  </a:cubicBezTo>
                  <a:cubicBezTo>
                    <a:pt x="998361" y="385131"/>
                    <a:pt x="1040464" y="385131"/>
                    <a:pt x="1086395" y="383861"/>
                  </a:cubicBezTo>
                  <a:cubicBezTo>
                    <a:pt x="1105533" y="383861"/>
                    <a:pt x="1128498" y="382591"/>
                    <a:pt x="1147636" y="382591"/>
                  </a:cubicBezTo>
                  <a:cubicBezTo>
                    <a:pt x="1224187" y="383861"/>
                    <a:pt x="2755217" y="374971"/>
                    <a:pt x="2831768" y="376241"/>
                  </a:cubicBezTo>
                  <a:cubicBezTo>
                    <a:pt x="2938940" y="377511"/>
                    <a:pt x="3233663" y="377511"/>
                    <a:pt x="3340835" y="377511"/>
                  </a:cubicBezTo>
                  <a:cubicBezTo>
                    <a:pt x="3382939" y="377511"/>
                    <a:pt x="3421214" y="376241"/>
                    <a:pt x="3463317" y="376241"/>
                  </a:cubicBezTo>
                  <a:cubicBezTo>
                    <a:pt x="3532214" y="377511"/>
                    <a:pt x="3601110" y="378781"/>
                    <a:pt x="3670006" y="380051"/>
                  </a:cubicBezTo>
                  <a:cubicBezTo>
                    <a:pt x="3819282" y="382591"/>
                    <a:pt x="3964729" y="380051"/>
                    <a:pt x="4114005" y="383861"/>
                  </a:cubicBezTo>
                  <a:cubicBezTo>
                    <a:pt x="4362797" y="388941"/>
                    <a:pt x="4615417" y="382591"/>
                    <a:pt x="4859944" y="387671"/>
                  </a:cubicBezTo>
                  <a:cubicBezTo>
                    <a:pt x="4880264" y="388941"/>
                    <a:pt x="4900584" y="387671"/>
                    <a:pt x="4923444" y="387671"/>
                  </a:cubicBezTo>
                  <a:cubicBezTo>
                    <a:pt x="4923444" y="363541"/>
                    <a:pt x="4923444" y="350841"/>
                    <a:pt x="4923444" y="332059"/>
                  </a:cubicBezTo>
                  <a:cubicBezTo>
                    <a:pt x="4922174" y="321345"/>
                    <a:pt x="4919634" y="311261"/>
                    <a:pt x="4919634" y="300337"/>
                  </a:cubicBezTo>
                  <a:close/>
                </a:path>
              </a:pathLst>
            </a:custGeom>
            <a:solidFill>
              <a:srgbClr val="EFEFEF"/>
            </a:solidFill>
          </p:spPr>
        </p:sp>
      </p:grpSp>
      <p:pic>
        <p:nvPicPr>
          <p:cNvPr id="9" name="Picture 9">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45480" y="3525053"/>
            <a:ext cx="324471" cy="343810"/>
          </a:xfrm>
          <a:prstGeom prst="rect">
            <a:avLst/>
          </a:prstGeom>
        </p:spPr>
      </p:pic>
      <p:sp>
        <p:nvSpPr>
          <p:cNvPr id="10" name="TextBox 10"/>
          <p:cNvSpPr txBox="1"/>
          <p:nvPr/>
        </p:nvSpPr>
        <p:spPr>
          <a:xfrm>
            <a:off x="2392864" y="3484731"/>
            <a:ext cx="13535183" cy="418147"/>
          </a:xfrm>
          <a:prstGeom prst="rect">
            <a:avLst/>
          </a:prstGeom>
        </p:spPr>
        <p:txBody>
          <a:bodyPr lIns="0" tIns="0" rIns="0" bIns="0" rtlCol="0" anchor="t">
            <a:spAutoFit/>
          </a:bodyPr>
          <a:lstStyle/>
          <a:p>
            <a:pPr>
              <a:lnSpc>
                <a:spcPts val="3510"/>
              </a:lnSpc>
            </a:pPr>
            <a:r>
              <a:rPr lang="en-US" sz="2700" dirty="0">
                <a:solidFill>
                  <a:srgbClr val="000000"/>
                </a:solidFill>
                <a:latin typeface="Poppins Medium Bold"/>
              </a:rPr>
              <a:t>Reflect back on our sessions together and everything you have learnt</a:t>
            </a:r>
          </a:p>
        </p:txBody>
      </p:sp>
      <p:grpSp>
        <p:nvGrpSpPr>
          <p:cNvPr id="12" name="Group 12">
            <a:extLst>
              <a:ext uri="{C183D7F6-B498-43B3-948B-1728B52AA6E4}">
                <adec:decorative xmlns:adec="http://schemas.microsoft.com/office/drawing/2017/decorative" val="1"/>
              </a:ext>
            </a:extLst>
          </p:cNvPr>
          <p:cNvGrpSpPr/>
          <p:nvPr/>
        </p:nvGrpSpPr>
        <p:grpSpPr>
          <a:xfrm>
            <a:off x="1045155" y="5114330"/>
            <a:ext cx="16230600" cy="1476747"/>
            <a:chOff x="0" y="0"/>
            <a:chExt cx="4918364" cy="447499"/>
          </a:xfrm>
        </p:grpSpPr>
        <p:sp>
          <p:nvSpPr>
            <p:cNvPr id="13" name="Freeform 13"/>
            <p:cNvSpPr/>
            <p:nvPr/>
          </p:nvSpPr>
          <p:spPr>
            <a:xfrm>
              <a:off x="-3810" y="1270"/>
              <a:ext cx="4923444" cy="446229"/>
            </a:xfrm>
            <a:custGeom>
              <a:avLst/>
              <a:gdLst/>
              <a:ahLst/>
              <a:cxnLst/>
              <a:rect l="l" t="t" r="r" b="b"/>
              <a:pathLst>
                <a:path w="4923444" h="446229">
                  <a:moveTo>
                    <a:pt x="4919634" y="350525"/>
                  </a:moveTo>
                  <a:cubicBezTo>
                    <a:pt x="4919634" y="335425"/>
                    <a:pt x="4923444" y="320070"/>
                    <a:pt x="4917094" y="304970"/>
                  </a:cubicBezTo>
                  <a:cubicBezTo>
                    <a:pt x="4909474" y="294988"/>
                    <a:pt x="4898044" y="98178"/>
                    <a:pt x="4898044" y="88197"/>
                  </a:cubicBezTo>
                  <a:cubicBezTo>
                    <a:pt x="4895504" y="81287"/>
                    <a:pt x="4894234" y="74120"/>
                    <a:pt x="4891694" y="54610"/>
                  </a:cubicBezTo>
                  <a:cubicBezTo>
                    <a:pt x="4891694" y="44450"/>
                    <a:pt x="4890424" y="34290"/>
                    <a:pt x="4889154" y="21590"/>
                  </a:cubicBezTo>
                  <a:cubicBezTo>
                    <a:pt x="4878994" y="19050"/>
                    <a:pt x="4870104" y="17780"/>
                    <a:pt x="4859944" y="16510"/>
                  </a:cubicBezTo>
                  <a:cubicBezTo>
                    <a:pt x="4841244" y="15240"/>
                    <a:pt x="4818279" y="16510"/>
                    <a:pt x="4799141" y="16510"/>
                  </a:cubicBezTo>
                  <a:cubicBezTo>
                    <a:pt x="4703451" y="13970"/>
                    <a:pt x="4607762" y="8890"/>
                    <a:pt x="4512073" y="7620"/>
                  </a:cubicBezTo>
                  <a:cubicBezTo>
                    <a:pt x="4332177" y="5080"/>
                    <a:pt x="4148453" y="3810"/>
                    <a:pt x="3968557" y="2540"/>
                  </a:cubicBezTo>
                  <a:cubicBezTo>
                    <a:pt x="3903489" y="2540"/>
                    <a:pt x="3834592" y="0"/>
                    <a:pt x="3769524" y="0"/>
                  </a:cubicBezTo>
                  <a:cubicBezTo>
                    <a:pt x="3612593" y="0"/>
                    <a:pt x="3459490" y="1270"/>
                    <a:pt x="3302560" y="1270"/>
                  </a:cubicBezTo>
                  <a:cubicBezTo>
                    <a:pt x="3210698" y="1270"/>
                    <a:pt x="3118836" y="3810"/>
                    <a:pt x="3023147" y="3810"/>
                  </a:cubicBezTo>
                  <a:cubicBezTo>
                    <a:pt x="2927457" y="5080"/>
                    <a:pt x="1193567" y="7620"/>
                    <a:pt x="1097878" y="7620"/>
                  </a:cubicBezTo>
                  <a:cubicBezTo>
                    <a:pt x="1021326" y="7620"/>
                    <a:pt x="944775" y="6350"/>
                    <a:pt x="868223" y="7620"/>
                  </a:cubicBezTo>
                  <a:cubicBezTo>
                    <a:pt x="799327" y="8890"/>
                    <a:pt x="726603" y="11430"/>
                    <a:pt x="657707" y="12700"/>
                  </a:cubicBezTo>
                  <a:cubicBezTo>
                    <a:pt x="584983" y="15240"/>
                    <a:pt x="512259" y="16510"/>
                    <a:pt x="443363" y="19050"/>
                  </a:cubicBezTo>
                  <a:cubicBezTo>
                    <a:pt x="340018" y="21590"/>
                    <a:pt x="232846" y="24130"/>
                    <a:pt x="129502" y="27940"/>
                  </a:cubicBezTo>
                  <a:cubicBezTo>
                    <a:pt x="68261" y="30480"/>
                    <a:pt x="38100" y="34290"/>
                    <a:pt x="16510" y="36830"/>
                  </a:cubicBezTo>
                  <a:cubicBezTo>
                    <a:pt x="16510" y="38100"/>
                    <a:pt x="13970" y="40640"/>
                    <a:pt x="13970" y="43180"/>
                  </a:cubicBezTo>
                  <a:cubicBezTo>
                    <a:pt x="12700" y="70537"/>
                    <a:pt x="10160" y="76424"/>
                    <a:pt x="8890" y="82054"/>
                  </a:cubicBezTo>
                  <a:cubicBezTo>
                    <a:pt x="7620" y="85381"/>
                    <a:pt x="8890" y="88964"/>
                    <a:pt x="7620" y="92292"/>
                  </a:cubicBezTo>
                  <a:cubicBezTo>
                    <a:pt x="0" y="109183"/>
                    <a:pt x="5080" y="318278"/>
                    <a:pt x="7620" y="335425"/>
                  </a:cubicBezTo>
                  <a:cubicBezTo>
                    <a:pt x="6350" y="348990"/>
                    <a:pt x="11430" y="362298"/>
                    <a:pt x="11430" y="375862"/>
                  </a:cubicBezTo>
                  <a:cubicBezTo>
                    <a:pt x="11430" y="382261"/>
                    <a:pt x="15240" y="388915"/>
                    <a:pt x="7620" y="415749"/>
                  </a:cubicBezTo>
                  <a:cubicBezTo>
                    <a:pt x="5080" y="424639"/>
                    <a:pt x="10160" y="430989"/>
                    <a:pt x="19050" y="432259"/>
                  </a:cubicBezTo>
                  <a:cubicBezTo>
                    <a:pt x="29210" y="433529"/>
                    <a:pt x="38100" y="433529"/>
                    <a:pt x="48260" y="433529"/>
                  </a:cubicBezTo>
                  <a:cubicBezTo>
                    <a:pt x="160122" y="434799"/>
                    <a:pt x="282605" y="434799"/>
                    <a:pt x="408914" y="436069"/>
                  </a:cubicBezTo>
                  <a:cubicBezTo>
                    <a:pt x="477811" y="437339"/>
                    <a:pt x="546707" y="438609"/>
                    <a:pt x="611776" y="439879"/>
                  </a:cubicBezTo>
                  <a:cubicBezTo>
                    <a:pt x="726603" y="441149"/>
                    <a:pt x="837603" y="441149"/>
                    <a:pt x="952430" y="442419"/>
                  </a:cubicBezTo>
                  <a:cubicBezTo>
                    <a:pt x="998361" y="442419"/>
                    <a:pt x="1040464" y="442419"/>
                    <a:pt x="1086395" y="441149"/>
                  </a:cubicBezTo>
                  <a:cubicBezTo>
                    <a:pt x="1105533" y="441149"/>
                    <a:pt x="1128498" y="439879"/>
                    <a:pt x="1147636" y="439879"/>
                  </a:cubicBezTo>
                  <a:cubicBezTo>
                    <a:pt x="1224187" y="441149"/>
                    <a:pt x="2755217" y="432259"/>
                    <a:pt x="2831768" y="433529"/>
                  </a:cubicBezTo>
                  <a:cubicBezTo>
                    <a:pt x="2938940" y="434799"/>
                    <a:pt x="3233663" y="434799"/>
                    <a:pt x="3340835" y="434799"/>
                  </a:cubicBezTo>
                  <a:cubicBezTo>
                    <a:pt x="3382939" y="434799"/>
                    <a:pt x="3421214" y="433529"/>
                    <a:pt x="3463317" y="433529"/>
                  </a:cubicBezTo>
                  <a:cubicBezTo>
                    <a:pt x="3532214" y="434799"/>
                    <a:pt x="3601110" y="436069"/>
                    <a:pt x="3670006" y="437339"/>
                  </a:cubicBezTo>
                  <a:cubicBezTo>
                    <a:pt x="3819282" y="439879"/>
                    <a:pt x="3964729" y="437339"/>
                    <a:pt x="4114005" y="441149"/>
                  </a:cubicBezTo>
                  <a:cubicBezTo>
                    <a:pt x="4362797" y="446229"/>
                    <a:pt x="4615417" y="439879"/>
                    <a:pt x="4859944" y="444959"/>
                  </a:cubicBezTo>
                  <a:cubicBezTo>
                    <a:pt x="4880264" y="446229"/>
                    <a:pt x="4900584" y="444959"/>
                    <a:pt x="4923444" y="444959"/>
                  </a:cubicBezTo>
                  <a:cubicBezTo>
                    <a:pt x="4923444" y="420829"/>
                    <a:pt x="4923444" y="408129"/>
                    <a:pt x="4923444" y="389171"/>
                  </a:cubicBezTo>
                  <a:cubicBezTo>
                    <a:pt x="4922174" y="376118"/>
                    <a:pt x="4919634" y="363834"/>
                    <a:pt x="4919634" y="350525"/>
                  </a:cubicBezTo>
                  <a:close/>
                </a:path>
              </a:pathLst>
            </a:custGeom>
            <a:solidFill>
              <a:srgbClr val="EFEFEF"/>
            </a:solidFill>
          </p:spPr>
        </p:sp>
      </p:grpSp>
      <p:pic>
        <p:nvPicPr>
          <p:cNvPr id="14" name="Picture 14">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740971" y="5680798"/>
            <a:ext cx="324471" cy="343811"/>
          </a:xfrm>
          <a:prstGeom prst="rect">
            <a:avLst/>
          </a:prstGeom>
        </p:spPr>
      </p:pic>
      <p:sp>
        <p:nvSpPr>
          <p:cNvPr id="15" name="TextBox 15"/>
          <p:cNvSpPr txBox="1"/>
          <p:nvPr/>
        </p:nvSpPr>
        <p:spPr>
          <a:xfrm>
            <a:off x="2392864" y="5636486"/>
            <a:ext cx="13535183" cy="418148"/>
          </a:xfrm>
          <a:prstGeom prst="rect">
            <a:avLst/>
          </a:prstGeom>
        </p:spPr>
        <p:txBody>
          <a:bodyPr lIns="0" tIns="0" rIns="0" bIns="0" rtlCol="0" anchor="t">
            <a:spAutoFit/>
          </a:bodyPr>
          <a:lstStyle/>
          <a:p>
            <a:pPr>
              <a:lnSpc>
                <a:spcPts val="3510"/>
              </a:lnSpc>
            </a:pPr>
            <a:r>
              <a:rPr lang="en-US" sz="2700" dirty="0">
                <a:solidFill>
                  <a:srgbClr val="000000"/>
                </a:solidFill>
                <a:latin typeface="Poppins Medium Bold"/>
              </a:rPr>
              <a:t>What does Laudato Si' mean to you? </a:t>
            </a:r>
          </a:p>
        </p:txBody>
      </p:sp>
      <p:grpSp>
        <p:nvGrpSpPr>
          <p:cNvPr id="17" name="Group 17">
            <a:extLst>
              <a:ext uri="{C183D7F6-B498-43B3-948B-1728B52AA6E4}">
                <adec:decorative xmlns:adec="http://schemas.microsoft.com/office/drawing/2017/decorative" val="1"/>
              </a:ext>
            </a:extLst>
          </p:cNvPr>
          <p:cNvGrpSpPr/>
          <p:nvPr/>
        </p:nvGrpSpPr>
        <p:grpSpPr>
          <a:xfrm>
            <a:off x="1045155" y="7364599"/>
            <a:ext cx="16230600" cy="1200121"/>
            <a:chOff x="0" y="0"/>
            <a:chExt cx="4653402" cy="344081"/>
          </a:xfrm>
        </p:grpSpPr>
        <p:sp>
          <p:nvSpPr>
            <p:cNvPr id="18" name="Freeform 18"/>
            <p:cNvSpPr/>
            <p:nvPr/>
          </p:nvSpPr>
          <p:spPr>
            <a:xfrm>
              <a:off x="-3810" y="1270"/>
              <a:ext cx="4658482" cy="342811"/>
            </a:xfrm>
            <a:custGeom>
              <a:avLst/>
              <a:gdLst/>
              <a:ahLst/>
              <a:cxnLst/>
              <a:rect l="l" t="t" r="r" b="b"/>
              <a:pathLst>
                <a:path w="4658482" h="342811">
                  <a:moveTo>
                    <a:pt x="4654672" y="259925"/>
                  </a:moveTo>
                  <a:cubicBezTo>
                    <a:pt x="4654672" y="249708"/>
                    <a:pt x="4658482" y="239319"/>
                    <a:pt x="4652132" y="229103"/>
                  </a:cubicBezTo>
                  <a:cubicBezTo>
                    <a:pt x="4644512" y="222349"/>
                    <a:pt x="4633082" y="89191"/>
                    <a:pt x="4633082" y="82438"/>
                  </a:cubicBezTo>
                  <a:cubicBezTo>
                    <a:pt x="4630542" y="77763"/>
                    <a:pt x="4629272" y="72914"/>
                    <a:pt x="4626732" y="54610"/>
                  </a:cubicBezTo>
                  <a:cubicBezTo>
                    <a:pt x="4626732" y="44450"/>
                    <a:pt x="4625462" y="34290"/>
                    <a:pt x="4624192" y="21590"/>
                  </a:cubicBezTo>
                  <a:cubicBezTo>
                    <a:pt x="4614032" y="19050"/>
                    <a:pt x="4605142" y="17780"/>
                    <a:pt x="4594982" y="16510"/>
                  </a:cubicBezTo>
                  <a:cubicBezTo>
                    <a:pt x="4577197" y="15240"/>
                    <a:pt x="4555498" y="16510"/>
                    <a:pt x="4537415" y="16510"/>
                  </a:cubicBezTo>
                  <a:cubicBezTo>
                    <a:pt x="4447004" y="13970"/>
                    <a:pt x="4356592" y="8890"/>
                    <a:pt x="4266180" y="7620"/>
                  </a:cubicBezTo>
                  <a:cubicBezTo>
                    <a:pt x="4096205" y="5080"/>
                    <a:pt x="3922614" y="3810"/>
                    <a:pt x="3752640" y="2540"/>
                  </a:cubicBezTo>
                  <a:cubicBezTo>
                    <a:pt x="3691160" y="2540"/>
                    <a:pt x="3626063" y="0"/>
                    <a:pt x="3564583" y="0"/>
                  </a:cubicBezTo>
                  <a:cubicBezTo>
                    <a:pt x="3416307" y="0"/>
                    <a:pt x="3271648" y="1270"/>
                    <a:pt x="3123372" y="1270"/>
                  </a:cubicBezTo>
                  <a:cubicBezTo>
                    <a:pt x="3036577" y="1270"/>
                    <a:pt x="2949782" y="3810"/>
                    <a:pt x="2859370" y="3810"/>
                  </a:cubicBezTo>
                  <a:cubicBezTo>
                    <a:pt x="2768957" y="5080"/>
                    <a:pt x="1130693" y="7620"/>
                    <a:pt x="1040281" y="7620"/>
                  </a:cubicBezTo>
                  <a:cubicBezTo>
                    <a:pt x="967951" y="7620"/>
                    <a:pt x="895622" y="6350"/>
                    <a:pt x="823292" y="7620"/>
                  </a:cubicBezTo>
                  <a:cubicBezTo>
                    <a:pt x="758196" y="8890"/>
                    <a:pt x="689483" y="11430"/>
                    <a:pt x="624386" y="12700"/>
                  </a:cubicBezTo>
                  <a:cubicBezTo>
                    <a:pt x="555673" y="15240"/>
                    <a:pt x="486960" y="16510"/>
                    <a:pt x="421863" y="19050"/>
                  </a:cubicBezTo>
                  <a:cubicBezTo>
                    <a:pt x="324218" y="21590"/>
                    <a:pt x="222957" y="24130"/>
                    <a:pt x="125312" y="27940"/>
                  </a:cubicBezTo>
                  <a:cubicBezTo>
                    <a:pt x="67448" y="30480"/>
                    <a:pt x="38100" y="34290"/>
                    <a:pt x="16510" y="36830"/>
                  </a:cubicBezTo>
                  <a:cubicBezTo>
                    <a:pt x="16510" y="38100"/>
                    <a:pt x="13970" y="40640"/>
                    <a:pt x="13970" y="43180"/>
                  </a:cubicBezTo>
                  <a:cubicBezTo>
                    <a:pt x="12700" y="70490"/>
                    <a:pt x="10160" y="74473"/>
                    <a:pt x="8890" y="78282"/>
                  </a:cubicBezTo>
                  <a:cubicBezTo>
                    <a:pt x="7620" y="80533"/>
                    <a:pt x="8890" y="82957"/>
                    <a:pt x="7620" y="85208"/>
                  </a:cubicBezTo>
                  <a:cubicBezTo>
                    <a:pt x="0" y="96637"/>
                    <a:pt x="5080" y="238107"/>
                    <a:pt x="7620" y="249708"/>
                  </a:cubicBezTo>
                  <a:cubicBezTo>
                    <a:pt x="6350" y="258886"/>
                    <a:pt x="11430" y="267890"/>
                    <a:pt x="11430" y="277067"/>
                  </a:cubicBezTo>
                  <a:cubicBezTo>
                    <a:pt x="11430" y="281396"/>
                    <a:pt x="15240" y="285898"/>
                    <a:pt x="7620" y="312331"/>
                  </a:cubicBezTo>
                  <a:cubicBezTo>
                    <a:pt x="5080" y="321221"/>
                    <a:pt x="10160" y="327571"/>
                    <a:pt x="19050" y="328841"/>
                  </a:cubicBezTo>
                  <a:cubicBezTo>
                    <a:pt x="29210" y="330111"/>
                    <a:pt x="38100" y="330111"/>
                    <a:pt x="48260" y="330111"/>
                  </a:cubicBezTo>
                  <a:cubicBezTo>
                    <a:pt x="154244" y="331381"/>
                    <a:pt x="269971" y="331381"/>
                    <a:pt x="389315" y="332651"/>
                  </a:cubicBezTo>
                  <a:cubicBezTo>
                    <a:pt x="454411" y="333921"/>
                    <a:pt x="519508" y="335191"/>
                    <a:pt x="580988" y="336461"/>
                  </a:cubicBezTo>
                  <a:cubicBezTo>
                    <a:pt x="689483" y="337731"/>
                    <a:pt x="794360" y="337731"/>
                    <a:pt x="902855" y="339001"/>
                  </a:cubicBezTo>
                  <a:cubicBezTo>
                    <a:pt x="946252" y="339001"/>
                    <a:pt x="986034" y="339001"/>
                    <a:pt x="1029432" y="337731"/>
                  </a:cubicBezTo>
                  <a:cubicBezTo>
                    <a:pt x="1047514" y="337731"/>
                    <a:pt x="1069213" y="336461"/>
                    <a:pt x="1087295" y="336461"/>
                  </a:cubicBezTo>
                  <a:cubicBezTo>
                    <a:pt x="1159625" y="337731"/>
                    <a:pt x="2606216" y="328841"/>
                    <a:pt x="2678546" y="330111"/>
                  </a:cubicBezTo>
                  <a:cubicBezTo>
                    <a:pt x="2779807" y="331381"/>
                    <a:pt x="3058276" y="331381"/>
                    <a:pt x="3159537" y="331381"/>
                  </a:cubicBezTo>
                  <a:cubicBezTo>
                    <a:pt x="3199318" y="331381"/>
                    <a:pt x="3235483" y="330111"/>
                    <a:pt x="3275265" y="330111"/>
                  </a:cubicBezTo>
                  <a:cubicBezTo>
                    <a:pt x="3340361" y="331381"/>
                    <a:pt x="3405458" y="332651"/>
                    <a:pt x="3470554" y="333921"/>
                  </a:cubicBezTo>
                  <a:cubicBezTo>
                    <a:pt x="3611597" y="336461"/>
                    <a:pt x="3749023" y="333921"/>
                    <a:pt x="3890066" y="337731"/>
                  </a:cubicBezTo>
                  <a:cubicBezTo>
                    <a:pt x="4125137" y="342811"/>
                    <a:pt x="4363824" y="336461"/>
                    <a:pt x="4594982" y="341541"/>
                  </a:cubicBezTo>
                  <a:cubicBezTo>
                    <a:pt x="4615302" y="342811"/>
                    <a:pt x="4635622" y="341541"/>
                    <a:pt x="4658482" y="341541"/>
                  </a:cubicBezTo>
                  <a:cubicBezTo>
                    <a:pt x="4658482" y="317411"/>
                    <a:pt x="4658482" y="304711"/>
                    <a:pt x="4658482" y="286072"/>
                  </a:cubicBezTo>
                  <a:cubicBezTo>
                    <a:pt x="4657212" y="277241"/>
                    <a:pt x="4654672" y="268929"/>
                    <a:pt x="4654672" y="259925"/>
                  </a:cubicBezTo>
                  <a:close/>
                </a:path>
              </a:pathLst>
            </a:custGeom>
            <a:solidFill>
              <a:srgbClr val="EFEFEF"/>
            </a:solidFill>
          </p:spPr>
        </p:sp>
      </p:grpSp>
      <p:pic>
        <p:nvPicPr>
          <p:cNvPr id="19" name="Picture 19">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738950" y="7788353"/>
            <a:ext cx="342947" cy="363387"/>
          </a:xfrm>
          <a:prstGeom prst="rect">
            <a:avLst/>
          </a:prstGeom>
        </p:spPr>
      </p:pic>
      <p:sp>
        <p:nvSpPr>
          <p:cNvPr id="20" name="TextBox 20"/>
          <p:cNvSpPr txBox="1"/>
          <p:nvPr/>
        </p:nvSpPr>
        <p:spPr>
          <a:xfrm>
            <a:off x="2448944" y="7774065"/>
            <a:ext cx="14305868" cy="418147"/>
          </a:xfrm>
          <a:prstGeom prst="rect">
            <a:avLst/>
          </a:prstGeom>
        </p:spPr>
        <p:txBody>
          <a:bodyPr lIns="0" tIns="0" rIns="0" bIns="0" rtlCol="0" anchor="t">
            <a:spAutoFit/>
          </a:bodyPr>
          <a:lstStyle/>
          <a:p>
            <a:pPr>
              <a:lnSpc>
                <a:spcPts val="3510"/>
              </a:lnSpc>
            </a:pPr>
            <a:r>
              <a:rPr lang="en-US" sz="2700" dirty="0">
                <a:solidFill>
                  <a:srgbClr val="000000"/>
                </a:solidFill>
                <a:latin typeface="Poppins Medium Bold"/>
              </a:rPr>
              <a:t>How will you live Laudato Si' in your daily life going forwards?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609</Words>
  <Application>Microsoft Macintosh PowerPoint</Application>
  <PresentationFormat>Custom</PresentationFormat>
  <Paragraphs>69</Paragraphs>
  <Slides>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Lumios Marker Bold</vt:lpstr>
      <vt:lpstr>Calibri</vt:lpstr>
      <vt:lpstr>Poppins Medium</vt:lpstr>
      <vt:lpstr>Arial</vt:lpstr>
      <vt:lpstr>Poppins Medium Bold</vt:lpstr>
      <vt:lpstr>Office Theme</vt:lpstr>
      <vt:lpstr>Session 6:</vt:lpstr>
      <vt:lpstr>Today's prayer</vt:lpstr>
      <vt:lpstr>So far,</vt:lpstr>
      <vt:lpstr>Over to you...</vt:lpstr>
      <vt:lpstr>Giving feedback</vt:lpstr>
      <vt:lpstr>Congratulations!</vt:lpstr>
      <vt:lpstr>Laudato Si' and 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6</dc:title>
  <cp:lastModifiedBy>Ruth Walbank</cp:lastModifiedBy>
  <cp:revision>3</cp:revision>
  <dcterms:created xsi:type="dcterms:W3CDTF">2006-08-16T00:00:00Z</dcterms:created>
  <dcterms:modified xsi:type="dcterms:W3CDTF">2022-10-18T18:21:35Z</dcterms:modified>
  <dc:identifier>DAE68fCtqZI</dc:identifier>
</cp:coreProperties>
</file>