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7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7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4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8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4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E5B7-3748-467E-9BEF-6FF60B3ACB6E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A737-2558-4B1D-897A-5D5F87D5B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Taylor</dc:creator>
  <cp:lastModifiedBy>Kathryn Penny</cp:lastModifiedBy>
  <cp:revision>1</cp:revision>
  <dcterms:created xsi:type="dcterms:W3CDTF">2017-12-01T15:04:22Z</dcterms:created>
  <dcterms:modified xsi:type="dcterms:W3CDTF">2017-12-05T11:27:18Z</dcterms:modified>
</cp:coreProperties>
</file>